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embeddedFontLst>
    <p:embeddedFont>
      <p:font typeface="Poppins"/>
      <p:regular r:id="rId29"/>
      <p:bold r:id="rId30"/>
      <p:italic r:id="rId31"/>
      <p:boldItalic r:id="rId32"/>
    </p:embeddedFont>
    <p:embeddedFont>
      <p:font typeface="Barlow Condensed"/>
      <p:regular r:id="rId33"/>
      <p:bold r:id="rId34"/>
      <p:italic r:id="rId35"/>
      <p:boldItalic r:id="rId36"/>
    </p:embeddedFont>
    <p:embeddedFont>
      <p:font typeface="Fredericka the Great"/>
      <p:regular r:id="rId37"/>
    </p:embeddedFont>
    <p:embeddedFont>
      <p:font typeface="Homemade Apple"/>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2B5B403-3F1F-4C5C-B641-228963ECC290}">
  <a:tblStyle styleId="{62B5B403-3F1F-4C5C-B641-228963ECC29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italic.fntdata"/><Relationship Id="rId30" Type="http://schemas.openxmlformats.org/officeDocument/2006/relationships/font" Target="fonts/Poppins-bold.fntdata"/><Relationship Id="rId11" Type="http://schemas.openxmlformats.org/officeDocument/2006/relationships/slide" Target="slides/slide5.xml"/><Relationship Id="rId33" Type="http://schemas.openxmlformats.org/officeDocument/2006/relationships/font" Target="fonts/BarlowCondensed-regular.fntdata"/><Relationship Id="rId10" Type="http://schemas.openxmlformats.org/officeDocument/2006/relationships/slide" Target="slides/slide4.xml"/><Relationship Id="rId32" Type="http://schemas.openxmlformats.org/officeDocument/2006/relationships/font" Target="fonts/Poppins-boldItalic.fntdata"/><Relationship Id="rId13" Type="http://schemas.openxmlformats.org/officeDocument/2006/relationships/slide" Target="slides/slide7.xml"/><Relationship Id="rId35" Type="http://schemas.openxmlformats.org/officeDocument/2006/relationships/font" Target="fonts/BarlowCondensed-italic.fntdata"/><Relationship Id="rId12" Type="http://schemas.openxmlformats.org/officeDocument/2006/relationships/slide" Target="slides/slide6.xml"/><Relationship Id="rId34" Type="http://schemas.openxmlformats.org/officeDocument/2006/relationships/font" Target="fonts/BarlowCondensed-bold.fntdata"/><Relationship Id="rId15" Type="http://schemas.openxmlformats.org/officeDocument/2006/relationships/slide" Target="slides/slide9.xml"/><Relationship Id="rId37" Type="http://schemas.openxmlformats.org/officeDocument/2006/relationships/font" Target="fonts/FrederickatheGreat-regular.fntdata"/><Relationship Id="rId14" Type="http://schemas.openxmlformats.org/officeDocument/2006/relationships/slide" Target="slides/slide8.xml"/><Relationship Id="rId36" Type="http://schemas.openxmlformats.org/officeDocument/2006/relationships/font" Target="fonts/BarlowCondensed-boldItalic.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HomemadeApple-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421996dff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421996dff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g1421996dff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42bea2b0aa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42bea2b0aa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142bea2b0aa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3fff72a777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3fff72a777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g13fff72a777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3fff72a777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3fff72a777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13fff72a777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42db90b1b8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42db90b1b8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g142db90b1b8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3fff72a777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3fff72a777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g13fff72a777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3fff72a777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3fff72a777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13fff72a777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3fff72a777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3fff72a777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13fff72a777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3fff72a777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3fff72a777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g13fff72a777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3fff72a777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3fff72a777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g13fff72a777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903be712b1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903be712b1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903be712b1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3fff72a777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3fff72a777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g13fff72a777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3fff72a777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3fff72a777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13fff72a777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42db90b1b8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42db90b1b8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g142db90b1b8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95e88187e8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95e88187e8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95e88187e8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903be712b1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903be712b1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903be712b1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5329abf4d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5329abf4d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5329abf4d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91a8b0096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91a8b0096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91a8b0096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3fb14d7733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3fb14d7733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g13fb14d7733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95e88187e8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95e88187e8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g95e88187e8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3fff72a77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3fff72a777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13fff72a777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6.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3.png"/><Relationship Id="rId12" Type="http://schemas.openxmlformats.org/officeDocument/2006/relationships/image" Target="../media/image4.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6.png"/><Relationship Id="rId7" Type="http://schemas.openxmlformats.org/officeDocument/2006/relationships/hyperlink" Target="https://twitter.com/SlidesManiaSM/" TargetMode="External"/><Relationship Id="rId8"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09_Chalk_Fun_SlidesMania"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5" name="Shape 15"/>
        <p:cNvGrpSpPr/>
        <p:nvPr/>
      </p:nvGrpSpPr>
      <p:grpSpPr>
        <a:xfrm>
          <a:off x="0" y="0"/>
          <a:ext cx="0" cy="0"/>
          <a:chOff x="0" y="0"/>
          <a:chExt cx="0" cy="0"/>
        </a:xfrm>
      </p:grpSpPr>
      <p:grpSp>
        <p:nvGrpSpPr>
          <p:cNvPr id="16" name="Google Shape;16;p3"/>
          <p:cNvGrpSpPr/>
          <p:nvPr/>
        </p:nvGrpSpPr>
        <p:grpSpPr>
          <a:xfrm>
            <a:off x="4496943" y="110308"/>
            <a:ext cx="482530" cy="483944"/>
            <a:chOff x="2773898" y="5255120"/>
            <a:chExt cx="230028" cy="230702"/>
          </a:xfrm>
        </p:grpSpPr>
        <p:sp>
          <p:nvSpPr>
            <p:cNvPr id="17" name="Google Shape;17;p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 name="Google Shape;26;p3"/>
          <p:cNvGrpSpPr/>
          <p:nvPr/>
        </p:nvGrpSpPr>
        <p:grpSpPr>
          <a:xfrm>
            <a:off x="2449447" y="108966"/>
            <a:ext cx="482075" cy="486627"/>
            <a:chOff x="1620555" y="5252711"/>
            <a:chExt cx="229811" cy="231981"/>
          </a:xfrm>
        </p:grpSpPr>
        <p:sp>
          <p:nvSpPr>
            <p:cNvPr id="27" name="Google Shape;27;p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 name="Google Shape;28;p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 name="Google Shape;30;p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 name="Google Shape;36;p3"/>
          <p:cNvGrpSpPr/>
          <p:nvPr/>
        </p:nvGrpSpPr>
        <p:grpSpPr>
          <a:xfrm>
            <a:off x="3414349" y="109589"/>
            <a:ext cx="482993" cy="485381"/>
            <a:chOff x="2197167" y="5253193"/>
            <a:chExt cx="230249" cy="231387"/>
          </a:xfrm>
        </p:grpSpPr>
        <p:sp>
          <p:nvSpPr>
            <p:cNvPr id="37" name="Google Shape;37;p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6" name="Google Shape;46;p3"/>
          <p:cNvGrpSpPr/>
          <p:nvPr/>
        </p:nvGrpSpPr>
        <p:grpSpPr>
          <a:xfrm>
            <a:off x="6500352" y="112077"/>
            <a:ext cx="481303" cy="480393"/>
            <a:chOff x="3929554" y="5254958"/>
            <a:chExt cx="229443" cy="229009"/>
          </a:xfrm>
        </p:grpSpPr>
        <p:sp>
          <p:nvSpPr>
            <p:cNvPr id="47" name="Google Shape;47;p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p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 name="Google Shape;52;p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 name="Google Shape;54;p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6" name="Google Shape;56;p3"/>
          <p:cNvGrpSpPr/>
          <p:nvPr/>
        </p:nvGrpSpPr>
        <p:grpSpPr>
          <a:xfrm>
            <a:off x="8551807" y="110981"/>
            <a:ext cx="482892" cy="482585"/>
            <a:chOff x="5084785" y="5254638"/>
            <a:chExt cx="230201" cy="230054"/>
          </a:xfrm>
        </p:grpSpPr>
        <p:sp>
          <p:nvSpPr>
            <p:cNvPr id="57" name="Google Shape;57;p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6" name="Google Shape;66;p3"/>
          <p:cNvGrpSpPr/>
          <p:nvPr/>
        </p:nvGrpSpPr>
        <p:grpSpPr>
          <a:xfrm>
            <a:off x="5484989" y="111269"/>
            <a:ext cx="483394" cy="482002"/>
            <a:chOff x="3352210" y="5255083"/>
            <a:chExt cx="230440" cy="229776"/>
          </a:xfrm>
        </p:grpSpPr>
        <p:sp>
          <p:nvSpPr>
            <p:cNvPr id="67" name="Google Shape;67;p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 name="Google Shape;71;p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6" name="Google Shape;76;p3"/>
          <p:cNvGrpSpPr/>
          <p:nvPr/>
        </p:nvGrpSpPr>
        <p:grpSpPr>
          <a:xfrm>
            <a:off x="10634812" y="107284"/>
            <a:ext cx="479605" cy="490008"/>
            <a:chOff x="6241062" y="5252711"/>
            <a:chExt cx="228634" cy="233593"/>
          </a:xfrm>
        </p:grpSpPr>
        <p:sp>
          <p:nvSpPr>
            <p:cNvPr id="77" name="Google Shape;77;p3"/>
            <p:cNvSpPr/>
            <p:nvPr/>
          </p:nvSpPr>
          <p:spPr>
            <a:xfrm>
              <a:off x="6291967" y="5307130"/>
              <a:ext cx="127157" cy="127162"/>
            </a:xfrm>
            <a:custGeom>
              <a:rect b="b" l="l" r="r" t="t"/>
              <a:pathLst>
                <a:path extrusionOk="0" h="127162" w="127157">
                  <a:moveTo>
                    <a:pt x="127158" y="63100"/>
                  </a:moveTo>
                  <a:cubicBezTo>
                    <a:pt x="127158" y="98741"/>
                    <a:pt x="98259" y="126676"/>
                    <a:pt x="62618" y="127158"/>
                  </a:cubicBezTo>
                  <a:cubicBezTo>
                    <a:pt x="23606" y="127639"/>
                    <a:pt x="488" y="89108"/>
                    <a:pt x="6" y="63100"/>
                  </a:cubicBezTo>
                  <a:cubicBezTo>
                    <a:pt x="-476" y="28423"/>
                    <a:pt x="28904" y="-476"/>
                    <a:pt x="64545" y="6"/>
                  </a:cubicBezTo>
                  <a:cubicBezTo>
                    <a:pt x="99705" y="6"/>
                    <a:pt x="127158" y="28423"/>
                    <a:pt x="127158" y="63100"/>
                  </a:cubicBezTo>
                  <a:close/>
                </a:path>
              </a:pathLst>
            </a:custGeom>
            <a:solidFill>
              <a:srgbClr val="E910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3"/>
            <p:cNvSpPr/>
            <p:nvPr/>
          </p:nvSpPr>
          <p:spPr>
            <a:xfrm>
              <a:off x="6346886" y="5252711"/>
              <a:ext cx="56377" cy="27364"/>
            </a:xfrm>
            <a:custGeom>
              <a:rect b="b" l="l" r="r" t="t"/>
              <a:pathLst>
                <a:path extrusionOk="0" h="27364" w="56377">
                  <a:moveTo>
                    <a:pt x="11553" y="0"/>
                  </a:moveTo>
                  <a:cubicBezTo>
                    <a:pt x="25520" y="3853"/>
                    <a:pt x="37079" y="5780"/>
                    <a:pt x="48157" y="10114"/>
                  </a:cubicBezTo>
                  <a:cubicBezTo>
                    <a:pt x="52010" y="11559"/>
                    <a:pt x="56826" y="17821"/>
                    <a:pt x="56344" y="21192"/>
                  </a:cubicBezTo>
                  <a:cubicBezTo>
                    <a:pt x="54900" y="28416"/>
                    <a:pt x="48157" y="27935"/>
                    <a:pt x="41895" y="26490"/>
                  </a:cubicBezTo>
                  <a:cubicBezTo>
                    <a:pt x="31781" y="24082"/>
                    <a:pt x="21667" y="22155"/>
                    <a:pt x="11553" y="20229"/>
                  </a:cubicBezTo>
                  <a:cubicBezTo>
                    <a:pt x="5291" y="19265"/>
                    <a:pt x="-1933" y="17821"/>
                    <a:pt x="475" y="10114"/>
                  </a:cubicBezTo>
                  <a:cubicBezTo>
                    <a:pt x="1438" y="5780"/>
                    <a:pt x="8181" y="2890"/>
                    <a:pt x="11553"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3"/>
            <p:cNvSpPr/>
            <p:nvPr/>
          </p:nvSpPr>
          <p:spPr>
            <a:xfrm>
              <a:off x="6445574" y="5362524"/>
              <a:ext cx="24122" cy="56397"/>
            </a:xfrm>
            <a:custGeom>
              <a:rect b="b" l="l" r="r" t="t"/>
              <a:pathLst>
                <a:path extrusionOk="0" h="56397" w="24122">
                  <a:moveTo>
                    <a:pt x="24123" y="22637"/>
                  </a:moveTo>
                  <a:cubicBezTo>
                    <a:pt x="22196" y="29861"/>
                    <a:pt x="19306" y="40457"/>
                    <a:pt x="15453" y="51053"/>
                  </a:cubicBezTo>
                  <a:cubicBezTo>
                    <a:pt x="14490" y="53461"/>
                    <a:pt x="8229" y="56833"/>
                    <a:pt x="6784" y="56351"/>
                  </a:cubicBezTo>
                  <a:cubicBezTo>
                    <a:pt x="3412" y="54425"/>
                    <a:pt x="-441" y="49608"/>
                    <a:pt x="41" y="46719"/>
                  </a:cubicBezTo>
                  <a:cubicBezTo>
                    <a:pt x="1968" y="32751"/>
                    <a:pt x="4857" y="19265"/>
                    <a:pt x="8229" y="5298"/>
                  </a:cubicBezTo>
                  <a:cubicBezTo>
                    <a:pt x="8711" y="2890"/>
                    <a:pt x="13527" y="482"/>
                    <a:pt x="16417" y="0"/>
                  </a:cubicBezTo>
                  <a:cubicBezTo>
                    <a:pt x="18343" y="0"/>
                    <a:pt x="21715" y="2890"/>
                    <a:pt x="22196" y="5298"/>
                  </a:cubicBezTo>
                  <a:cubicBezTo>
                    <a:pt x="24123" y="9633"/>
                    <a:pt x="23641" y="14449"/>
                    <a:pt x="24123" y="22637"/>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3"/>
            <p:cNvSpPr/>
            <p:nvPr/>
          </p:nvSpPr>
          <p:spPr>
            <a:xfrm>
              <a:off x="6307867" y="5461694"/>
              <a:ext cx="55388" cy="24610"/>
            </a:xfrm>
            <a:custGeom>
              <a:rect b="b" l="l" r="r" t="t"/>
              <a:pathLst>
                <a:path extrusionOk="0" h="24610" w="55388">
                  <a:moveTo>
                    <a:pt x="39494" y="24610"/>
                  </a:moveTo>
                  <a:cubicBezTo>
                    <a:pt x="27935" y="21720"/>
                    <a:pt x="16375" y="19312"/>
                    <a:pt x="5298" y="14978"/>
                  </a:cubicBezTo>
                  <a:cubicBezTo>
                    <a:pt x="2408" y="14014"/>
                    <a:pt x="1926" y="7753"/>
                    <a:pt x="0" y="4381"/>
                  </a:cubicBezTo>
                  <a:cubicBezTo>
                    <a:pt x="3853" y="2937"/>
                    <a:pt x="7706" y="-435"/>
                    <a:pt x="11078" y="47"/>
                  </a:cubicBezTo>
                  <a:cubicBezTo>
                    <a:pt x="22637" y="1973"/>
                    <a:pt x="34196" y="4381"/>
                    <a:pt x="45755" y="7753"/>
                  </a:cubicBezTo>
                  <a:cubicBezTo>
                    <a:pt x="49127" y="8716"/>
                    <a:pt x="52017" y="12569"/>
                    <a:pt x="55388" y="15459"/>
                  </a:cubicBezTo>
                  <a:cubicBezTo>
                    <a:pt x="51535" y="17867"/>
                    <a:pt x="48163" y="20757"/>
                    <a:pt x="44310" y="23165"/>
                  </a:cubicBezTo>
                  <a:cubicBezTo>
                    <a:pt x="43347" y="23647"/>
                    <a:pt x="41420" y="23165"/>
                    <a:pt x="39976" y="23165"/>
                  </a:cubicBezTo>
                  <a:cubicBezTo>
                    <a:pt x="39976" y="23165"/>
                    <a:pt x="39494" y="24128"/>
                    <a:pt x="39494" y="2461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3"/>
            <p:cNvSpPr/>
            <p:nvPr/>
          </p:nvSpPr>
          <p:spPr>
            <a:xfrm>
              <a:off x="6423727" y="5287608"/>
              <a:ext cx="37830" cy="51316"/>
            </a:xfrm>
            <a:custGeom>
              <a:rect b="b" l="l" r="r" t="t"/>
              <a:pathLst>
                <a:path extrusionOk="0" h="51316" w="37830">
                  <a:moveTo>
                    <a:pt x="27667" y="51316"/>
                  </a:moveTo>
                  <a:cubicBezTo>
                    <a:pt x="18034" y="37831"/>
                    <a:pt x="8884" y="25790"/>
                    <a:pt x="696" y="12786"/>
                  </a:cubicBezTo>
                  <a:cubicBezTo>
                    <a:pt x="-749" y="10377"/>
                    <a:pt x="214" y="3635"/>
                    <a:pt x="2141" y="1226"/>
                  </a:cubicBezTo>
                  <a:cubicBezTo>
                    <a:pt x="4067" y="-700"/>
                    <a:pt x="11773" y="-218"/>
                    <a:pt x="13218" y="1708"/>
                  </a:cubicBezTo>
                  <a:cubicBezTo>
                    <a:pt x="21406" y="12786"/>
                    <a:pt x="29112" y="24826"/>
                    <a:pt x="36337" y="36867"/>
                  </a:cubicBezTo>
                  <a:cubicBezTo>
                    <a:pt x="40190" y="43610"/>
                    <a:pt x="36337" y="47945"/>
                    <a:pt x="27667" y="51316"/>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3"/>
            <p:cNvSpPr/>
            <p:nvPr/>
          </p:nvSpPr>
          <p:spPr>
            <a:xfrm>
              <a:off x="6388423" y="5433325"/>
              <a:ext cx="48665" cy="43082"/>
            </a:xfrm>
            <a:custGeom>
              <a:rect b="b" l="l" r="r" t="t"/>
              <a:pathLst>
                <a:path extrusionOk="0" h="43082" w="48665">
                  <a:moveTo>
                    <a:pt x="47559" y="0"/>
                  </a:moveTo>
                  <a:cubicBezTo>
                    <a:pt x="48040" y="9151"/>
                    <a:pt x="49485" y="12522"/>
                    <a:pt x="48040" y="14449"/>
                  </a:cubicBezTo>
                  <a:cubicBezTo>
                    <a:pt x="39371" y="29380"/>
                    <a:pt x="24922" y="36604"/>
                    <a:pt x="9991" y="42865"/>
                  </a:cubicBezTo>
                  <a:cubicBezTo>
                    <a:pt x="7583" y="43829"/>
                    <a:pt x="2285" y="41420"/>
                    <a:pt x="840" y="39012"/>
                  </a:cubicBezTo>
                  <a:cubicBezTo>
                    <a:pt x="-605" y="36604"/>
                    <a:pt x="-123" y="30824"/>
                    <a:pt x="1803" y="29380"/>
                  </a:cubicBezTo>
                  <a:cubicBezTo>
                    <a:pt x="15771" y="20229"/>
                    <a:pt x="30220" y="11559"/>
                    <a:pt x="47559"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3"/>
            <p:cNvSpPr/>
            <p:nvPr/>
          </p:nvSpPr>
          <p:spPr>
            <a:xfrm>
              <a:off x="6241062" y="5318214"/>
              <a:ext cx="21146" cy="58278"/>
            </a:xfrm>
            <a:custGeom>
              <a:rect b="b" l="l" r="r" t="t"/>
              <a:pathLst>
                <a:path extrusionOk="0" h="58278" w="21146">
                  <a:moveTo>
                    <a:pt x="19124" y="0"/>
                  </a:moveTo>
                  <a:cubicBezTo>
                    <a:pt x="20087" y="8669"/>
                    <a:pt x="21532" y="13486"/>
                    <a:pt x="21050" y="17821"/>
                  </a:cubicBezTo>
                  <a:cubicBezTo>
                    <a:pt x="19605" y="27935"/>
                    <a:pt x="18160" y="38531"/>
                    <a:pt x="15271" y="48163"/>
                  </a:cubicBezTo>
                  <a:cubicBezTo>
                    <a:pt x="14307" y="52017"/>
                    <a:pt x="9491" y="54907"/>
                    <a:pt x="6601" y="58278"/>
                  </a:cubicBezTo>
                  <a:cubicBezTo>
                    <a:pt x="4675" y="54907"/>
                    <a:pt x="822" y="51535"/>
                    <a:pt x="340" y="48163"/>
                  </a:cubicBezTo>
                  <a:cubicBezTo>
                    <a:pt x="-1586" y="32270"/>
                    <a:pt x="4675" y="15412"/>
                    <a:pt x="19124"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3"/>
            <p:cNvSpPr/>
            <p:nvPr/>
          </p:nvSpPr>
          <p:spPr>
            <a:xfrm>
              <a:off x="6272767" y="5265741"/>
              <a:ext cx="48103" cy="37060"/>
            </a:xfrm>
            <a:custGeom>
              <a:rect b="b" l="l" r="r" t="t"/>
              <a:pathLst>
                <a:path extrusionOk="0" h="37060" w="48103">
                  <a:moveTo>
                    <a:pt x="4757" y="37060"/>
                  </a:moveTo>
                  <a:cubicBezTo>
                    <a:pt x="-2949" y="29836"/>
                    <a:pt x="-60" y="24538"/>
                    <a:pt x="4757" y="20685"/>
                  </a:cubicBezTo>
                  <a:cubicBezTo>
                    <a:pt x="14871" y="13460"/>
                    <a:pt x="25467" y="6236"/>
                    <a:pt x="36545" y="456"/>
                  </a:cubicBezTo>
                  <a:cubicBezTo>
                    <a:pt x="39435" y="-989"/>
                    <a:pt x="44251" y="1419"/>
                    <a:pt x="48104" y="1901"/>
                  </a:cubicBezTo>
                  <a:cubicBezTo>
                    <a:pt x="46659" y="6236"/>
                    <a:pt x="46659" y="12497"/>
                    <a:pt x="43288" y="14423"/>
                  </a:cubicBezTo>
                  <a:cubicBezTo>
                    <a:pt x="31247" y="22611"/>
                    <a:pt x="18243" y="29354"/>
                    <a:pt x="4757" y="3706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3"/>
            <p:cNvSpPr/>
            <p:nvPr/>
          </p:nvSpPr>
          <p:spPr>
            <a:xfrm>
              <a:off x="6250030" y="5401055"/>
              <a:ext cx="37608" cy="50904"/>
            </a:xfrm>
            <a:custGeom>
              <a:rect b="b" l="l" r="r" t="t"/>
              <a:pathLst>
                <a:path extrusionOk="0" h="50904" w="37608">
                  <a:moveTo>
                    <a:pt x="7265" y="0"/>
                  </a:moveTo>
                  <a:cubicBezTo>
                    <a:pt x="18343" y="16376"/>
                    <a:pt x="27976" y="30343"/>
                    <a:pt x="37608" y="44310"/>
                  </a:cubicBezTo>
                  <a:cubicBezTo>
                    <a:pt x="31347" y="54425"/>
                    <a:pt x="24604" y="51535"/>
                    <a:pt x="20269" y="44792"/>
                  </a:cubicBezTo>
                  <a:cubicBezTo>
                    <a:pt x="12563" y="33233"/>
                    <a:pt x="6302" y="21192"/>
                    <a:pt x="41" y="8669"/>
                  </a:cubicBezTo>
                  <a:cubicBezTo>
                    <a:pt x="-441" y="7706"/>
                    <a:pt x="3412" y="4335"/>
                    <a:pt x="7265"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6" name="Google Shape;86;p3"/>
          <p:cNvGrpSpPr/>
          <p:nvPr/>
        </p:nvGrpSpPr>
        <p:grpSpPr>
          <a:xfrm>
            <a:off x="9550875" y="112235"/>
            <a:ext cx="477634" cy="480103"/>
            <a:chOff x="5663686" y="5255091"/>
            <a:chExt cx="227694" cy="228871"/>
          </a:xfrm>
        </p:grpSpPr>
        <p:sp>
          <p:nvSpPr>
            <p:cNvPr id="87" name="Google Shape;87;p3"/>
            <p:cNvSpPr/>
            <p:nvPr/>
          </p:nvSpPr>
          <p:spPr>
            <a:xfrm>
              <a:off x="5715932" y="5307130"/>
              <a:ext cx="126200" cy="127180"/>
            </a:xfrm>
            <a:custGeom>
              <a:rect b="b" l="l" r="r" t="t"/>
              <a:pathLst>
                <a:path extrusionOk="0" h="127180" w="126200">
                  <a:moveTo>
                    <a:pt x="6" y="62619"/>
                  </a:moveTo>
                  <a:cubicBezTo>
                    <a:pt x="488" y="26978"/>
                    <a:pt x="27459" y="-475"/>
                    <a:pt x="62137" y="6"/>
                  </a:cubicBezTo>
                  <a:cubicBezTo>
                    <a:pt x="97778" y="6"/>
                    <a:pt x="126676" y="28904"/>
                    <a:pt x="126195" y="64064"/>
                  </a:cubicBezTo>
                  <a:cubicBezTo>
                    <a:pt x="125713" y="98260"/>
                    <a:pt x="95370" y="128121"/>
                    <a:pt x="60692" y="127158"/>
                  </a:cubicBezTo>
                  <a:cubicBezTo>
                    <a:pt x="26978" y="126676"/>
                    <a:pt x="-475" y="97297"/>
                    <a:pt x="6" y="62619"/>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3"/>
            <p:cNvSpPr/>
            <p:nvPr/>
          </p:nvSpPr>
          <p:spPr>
            <a:xfrm>
              <a:off x="5769881" y="5255091"/>
              <a:ext cx="55373" cy="24591"/>
            </a:xfrm>
            <a:custGeom>
              <a:rect b="b" l="l" r="r" t="t"/>
              <a:pathLst>
                <a:path extrusionOk="0" h="24591" w="55373">
                  <a:moveTo>
                    <a:pt x="52017" y="24592"/>
                  </a:moveTo>
                  <a:cubicBezTo>
                    <a:pt x="37086" y="22183"/>
                    <a:pt x="22637" y="19775"/>
                    <a:pt x="8188" y="16886"/>
                  </a:cubicBezTo>
                  <a:cubicBezTo>
                    <a:pt x="4816" y="15922"/>
                    <a:pt x="2890" y="11106"/>
                    <a:pt x="0" y="8216"/>
                  </a:cubicBezTo>
                  <a:cubicBezTo>
                    <a:pt x="3372" y="5326"/>
                    <a:pt x="7706" y="-453"/>
                    <a:pt x="10596" y="28"/>
                  </a:cubicBezTo>
                  <a:cubicBezTo>
                    <a:pt x="23600" y="1955"/>
                    <a:pt x="36604" y="4845"/>
                    <a:pt x="49608" y="8216"/>
                  </a:cubicBezTo>
                  <a:cubicBezTo>
                    <a:pt x="56833" y="10624"/>
                    <a:pt x="56833" y="16404"/>
                    <a:pt x="52017" y="2459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3"/>
            <p:cNvSpPr/>
            <p:nvPr/>
          </p:nvSpPr>
          <p:spPr>
            <a:xfrm>
              <a:off x="5844807" y="5284981"/>
              <a:ext cx="37168" cy="50571"/>
            </a:xfrm>
            <a:custGeom>
              <a:rect b="b" l="l" r="r" t="t"/>
              <a:pathLst>
                <a:path extrusionOk="0" h="50571" w="37168">
                  <a:moveTo>
                    <a:pt x="8397" y="0"/>
                  </a:moveTo>
                  <a:cubicBezTo>
                    <a:pt x="22846" y="9151"/>
                    <a:pt x="30071" y="23600"/>
                    <a:pt x="36814" y="37086"/>
                  </a:cubicBezTo>
                  <a:cubicBezTo>
                    <a:pt x="38259" y="40457"/>
                    <a:pt x="34887" y="45755"/>
                    <a:pt x="33924" y="50572"/>
                  </a:cubicBezTo>
                  <a:cubicBezTo>
                    <a:pt x="29589" y="48645"/>
                    <a:pt x="24291" y="47682"/>
                    <a:pt x="21401" y="44310"/>
                  </a:cubicBezTo>
                  <a:cubicBezTo>
                    <a:pt x="14658" y="35641"/>
                    <a:pt x="8879" y="26008"/>
                    <a:pt x="2617" y="16857"/>
                  </a:cubicBezTo>
                  <a:cubicBezTo>
                    <a:pt x="-1717" y="10596"/>
                    <a:pt x="-1236" y="5298"/>
                    <a:pt x="8397" y="0"/>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 name="Google Shape;90;p3"/>
            <p:cNvSpPr/>
            <p:nvPr/>
          </p:nvSpPr>
          <p:spPr>
            <a:xfrm>
              <a:off x="5869051" y="5363006"/>
              <a:ext cx="22329" cy="59241"/>
            </a:xfrm>
            <a:custGeom>
              <a:rect b="b" l="l" r="r" t="t"/>
              <a:pathLst>
                <a:path extrusionOk="0" h="59241" w="22329">
                  <a:moveTo>
                    <a:pt x="5345" y="59241"/>
                  </a:moveTo>
                  <a:cubicBezTo>
                    <a:pt x="2936" y="52498"/>
                    <a:pt x="-435" y="48163"/>
                    <a:pt x="46" y="44792"/>
                  </a:cubicBezTo>
                  <a:cubicBezTo>
                    <a:pt x="1010" y="33233"/>
                    <a:pt x="2936" y="21192"/>
                    <a:pt x="5826" y="10115"/>
                  </a:cubicBezTo>
                  <a:cubicBezTo>
                    <a:pt x="6789" y="6261"/>
                    <a:pt x="12087" y="3372"/>
                    <a:pt x="15459" y="0"/>
                  </a:cubicBezTo>
                  <a:cubicBezTo>
                    <a:pt x="17867" y="3372"/>
                    <a:pt x="22202" y="6261"/>
                    <a:pt x="22202" y="9633"/>
                  </a:cubicBezTo>
                  <a:cubicBezTo>
                    <a:pt x="22683" y="26490"/>
                    <a:pt x="22683" y="43347"/>
                    <a:pt x="5345" y="59241"/>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3"/>
            <p:cNvSpPr/>
            <p:nvPr/>
          </p:nvSpPr>
          <p:spPr>
            <a:xfrm>
              <a:off x="5811594" y="5437659"/>
              <a:ext cx="48476" cy="39012"/>
            </a:xfrm>
            <a:custGeom>
              <a:rect b="b" l="l" r="r" t="t"/>
              <a:pathLst>
                <a:path extrusionOk="0" h="39012" w="48476">
                  <a:moveTo>
                    <a:pt x="5969" y="39012"/>
                  </a:moveTo>
                  <a:cubicBezTo>
                    <a:pt x="4524" y="38049"/>
                    <a:pt x="1635" y="36604"/>
                    <a:pt x="671" y="34196"/>
                  </a:cubicBezTo>
                  <a:cubicBezTo>
                    <a:pt x="-292" y="31788"/>
                    <a:pt x="-292" y="27453"/>
                    <a:pt x="1153" y="26008"/>
                  </a:cubicBezTo>
                  <a:cubicBezTo>
                    <a:pt x="13194" y="17339"/>
                    <a:pt x="25235" y="8670"/>
                    <a:pt x="37757" y="482"/>
                  </a:cubicBezTo>
                  <a:cubicBezTo>
                    <a:pt x="39684" y="-482"/>
                    <a:pt x="44019" y="0"/>
                    <a:pt x="45945" y="1927"/>
                  </a:cubicBezTo>
                  <a:cubicBezTo>
                    <a:pt x="47872" y="3371"/>
                    <a:pt x="48835" y="7224"/>
                    <a:pt x="48353" y="9633"/>
                  </a:cubicBezTo>
                  <a:cubicBezTo>
                    <a:pt x="45945" y="18302"/>
                    <a:pt x="16084" y="39012"/>
                    <a:pt x="5969" y="3901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5694264" y="5263307"/>
              <a:ext cx="50259" cy="37278"/>
            </a:xfrm>
            <a:custGeom>
              <a:rect b="b" l="l" r="r" t="t"/>
              <a:pathLst>
                <a:path extrusionOk="0" h="37278" w="50259">
                  <a:moveTo>
                    <a:pt x="0" y="33714"/>
                  </a:moveTo>
                  <a:cubicBezTo>
                    <a:pt x="10114" y="15412"/>
                    <a:pt x="26490" y="8188"/>
                    <a:pt x="41902" y="0"/>
                  </a:cubicBezTo>
                  <a:cubicBezTo>
                    <a:pt x="51053" y="3853"/>
                    <a:pt x="52980" y="10114"/>
                    <a:pt x="46237" y="15412"/>
                  </a:cubicBezTo>
                  <a:cubicBezTo>
                    <a:pt x="35159" y="23600"/>
                    <a:pt x="22637" y="30343"/>
                    <a:pt x="10114" y="37086"/>
                  </a:cubicBezTo>
                  <a:cubicBezTo>
                    <a:pt x="8188" y="38049"/>
                    <a:pt x="3853" y="35159"/>
                    <a:pt x="0" y="33714"/>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5673364" y="5398647"/>
              <a:ext cx="36312" cy="53943"/>
            </a:xfrm>
            <a:custGeom>
              <a:rect b="b" l="l" r="r" t="t"/>
              <a:pathLst>
                <a:path extrusionOk="0" h="53943" w="36312">
                  <a:moveTo>
                    <a:pt x="28125" y="53943"/>
                  </a:moveTo>
                  <a:cubicBezTo>
                    <a:pt x="14157" y="45274"/>
                    <a:pt x="5970" y="31306"/>
                    <a:pt x="190" y="15894"/>
                  </a:cubicBezTo>
                  <a:cubicBezTo>
                    <a:pt x="-773" y="13004"/>
                    <a:pt x="2117" y="8188"/>
                    <a:pt x="4525" y="0"/>
                  </a:cubicBezTo>
                  <a:cubicBezTo>
                    <a:pt x="17529" y="18302"/>
                    <a:pt x="27162" y="33233"/>
                    <a:pt x="36313" y="48645"/>
                  </a:cubicBezTo>
                  <a:cubicBezTo>
                    <a:pt x="33905" y="50572"/>
                    <a:pt x="31015" y="52498"/>
                    <a:pt x="28125" y="53943"/>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3"/>
            <p:cNvSpPr/>
            <p:nvPr/>
          </p:nvSpPr>
          <p:spPr>
            <a:xfrm>
              <a:off x="5730783" y="5462130"/>
              <a:ext cx="52583" cy="21832"/>
            </a:xfrm>
            <a:custGeom>
              <a:rect b="b" l="l" r="r" t="t"/>
              <a:pathLst>
                <a:path extrusionOk="0" h="21832" w="52583">
                  <a:moveTo>
                    <a:pt x="52584" y="19358"/>
                  </a:moveTo>
                  <a:cubicBezTo>
                    <a:pt x="37653" y="24174"/>
                    <a:pt x="23204" y="21284"/>
                    <a:pt x="9237" y="16468"/>
                  </a:cubicBezTo>
                  <a:cubicBezTo>
                    <a:pt x="2976" y="14541"/>
                    <a:pt x="-2323" y="10688"/>
                    <a:pt x="1049" y="3464"/>
                  </a:cubicBezTo>
                  <a:cubicBezTo>
                    <a:pt x="2494" y="1056"/>
                    <a:pt x="9718" y="-389"/>
                    <a:pt x="14053" y="92"/>
                  </a:cubicBezTo>
                  <a:cubicBezTo>
                    <a:pt x="24167" y="1537"/>
                    <a:pt x="34282" y="3945"/>
                    <a:pt x="44396" y="5872"/>
                  </a:cubicBezTo>
                  <a:cubicBezTo>
                    <a:pt x="50176" y="7798"/>
                    <a:pt x="50176" y="8280"/>
                    <a:pt x="52584" y="19358"/>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3"/>
            <p:cNvSpPr/>
            <p:nvPr/>
          </p:nvSpPr>
          <p:spPr>
            <a:xfrm>
              <a:off x="5663686" y="5321585"/>
              <a:ext cx="18717" cy="53943"/>
            </a:xfrm>
            <a:custGeom>
              <a:rect b="b" l="l" r="r" t="t"/>
              <a:pathLst>
                <a:path extrusionOk="0" h="53943" w="18717">
                  <a:moveTo>
                    <a:pt x="16611" y="0"/>
                  </a:moveTo>
                  <a:cubicBezTo>
                    <a:pt x="21909" y="15894"/>
                    <a:pt x="16611" y="43347"/>
                    <a:pt x="7460" y="53943"/>
                  </a:cubicBezTo>
                  <a:cubicBezTo>
                    <a:pt x="-5063" y="41902"/>
                    <a:pt x="-1691" y="19747"/>
                    <a:pt x="16611" y="0"/>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6" name="Google Shape;96;p3"/>
          <p:cNvGrpSpPr/>
          <p:nvPr/>
        </p:nvGrpSpPr>
        <p:grpSpPr>
          <a:xfrm>
            <a:off x="7557081" y="115097"/>
            <a:ext cx="478294" cy="474361"/>
            <a:chOff x="4507953" y="5258277"/>
            <a:chExt cx="228009" cy="226134"/>
          </a:xfrm>
        </p:grpSpPr>
        <p:sp>
          <p:nvSpPr>
            <p:cNvPr id="97" name="Google Shape;97;p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6" name="Google Shape;106;p3"/>
          <p:cNvGrpSpPr/>
          <p:nvPr/>
        </p:nvGrpSpPr>
        <p:grpSpPr>
          <a:xfrm>
            <a:off x="11525584" y="125277"/>
            <a:ext cx="482075" cy="486627"/>
            <a:chOff x="1620555" y="5252711"/>
            <a:chExt cx="229811" cy="231981"/>
          </a:xfrm>
        </p:grpSpPr>
        <p:sp>
          <p:nvSpPr>
            <p:cNvPr id="107" name="Google Shape;107;p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6" name="Google Shape;116;p3"/>
          <p:cNvGrpSpPr/>
          <p:nvPr/>
        </p:nvGrpSpPr>
        <p:grpSpPr>
          <a:xfrm>
            <a:off x="11525411" y="2162145"/>
            <a:ext cx="482530" cy="483944"/>
            <a:chOff x="2773898" y="5255120"/>
            <a:chExt cx="230028" cy="230702"/>
          </a:xfrm>
        </p:grpSpPr>
        <p:sp>
          <p:nvSpPr>
            <p:cNvPr id="117" name="Google Shape;117;p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 name="Google Shape;121;p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 name="Google Shape;122;p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6" name="Google Shape;126;p3"/>
          <p:cNvGrpSpPr/>
          <p:nvPr/>
        </p:nvGrpSpPr>
        <p:grpSpPr>
          <a:xfrm>
            <a:off x="11525150" y="1133877"/>
            <a:ext cx="482993" cy="485381"/>
            <a:chOff x="2197167" y="5253193"/>
            <a:chExt cx="230249" cy="231387"/>
          </a:xfrm>
        </p:grpSpPr>
        <p:sp>
          <p:nvSpPr>
            <p:cNvPr id="127" name="Google Shape;127;p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6" name="Google Shape;136;p3"/>
          <p:cNvGrpSpPr/>
          <p:nvPr/>
        </p:nvGrpSpPr>
        <p:grpSpPr>
          <a:xfrm>
            <a:off x="11526077" y="4238588"/>
            <a:ext cx="481303" cy="480393"/>
            <a:chOff x="3929554" y="5254958"/>
            <a:chExt cx="229443" cy="229009"/>
          </a:xfrm>
        </p:grpSpPr>
        <p:sp>
          <p:nvSpPr>
            <p:cNvPr id="137" name="Google Shape;137;p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p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6" name="Google Shape;146;p3"/>
          <p:cNvGrpSpPr/>
          <p:nvPr/>
        </p:nvGrpSpPr>
        <p:grpSpPr>
          <a:xfrm>
            <a:off x="11525336" y="6273021"/>
            <a:ext cx="482892" cy="482585"/>
            <a:chOff x="5084785" y="5254638"/>
            <a:chExt cx="230201" cy="230054"/>
          </a:xfrm>
        </p:grpSpPr>
        <p:sp>
          <p:nvSpPr>
            <p:cNvPr id="147" name="Google Shape;147;p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6" name="Google Shape;156;p3"/>
          <p:cNvGrpSpPr/>
          <p:nvPr/>
        </p:nvGrpSpPr>
        <p:grpSpPr>
          <a:xfrm>
            <a:off x="11525010" y="3171085"/>
            <a:ext cx="483394" cy="482002"/>
            <a:chOff x="3352210" y="5255083"/>
            <a:chExt cx="230440" cy="229776"/>
          </a:xfrm>
        </p:grpSpPr>
        <p:sp>
          <p:nvSpPr>
            <p:cNvPr id="157" name="Google Shape;157;p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6" name="Google Shape;166;p3"/>
          <p:cNvGrpSpPr/>
          <p:nvPr/>
        </p:nvGrpSpPr>
        <p:grpSpPr>
          <a:xfrm>
            <a:off x="11527607" y="5239802"/>
            <a:ext cx="478294" cy="474361"/>
            <a:chOff x="4507953" y="5258277"/>
            <a:chExt cx="228009" cy="226134"/>
          </a:xfrm>
        </p:grpSpPr>
        <p:sp>
          <p:nvSpPr>
            <p:cNvPr id="167" name="Google Shape;167;p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 name="Google Shape;175;p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176" name="Shape 176"/>
        <p:cNvGrpSpPr/>
        <p:nvPr/>
      </p:nvGrpSpPr>
      <p:grpSpPr>
        <a:xfrm>
          <a:off x="0" y="0"/>
          <a:ext cx="0" cy="0"/>
          <a:chOff x="0" y="0"/>
          <a:chExt cx="0" cy="0"/>
        </a:xfrm>
      </p:grpSpPr>
      <p:grpSp>
        <p:nvGrpSpPr>
          <p:cNvPr id="177" name="Google Shape;177;p4"/>
          <p:cNvGrpSpPr/>
          <p:nvPr/>
        </p:nvGrpSpPr>
        <p:grpSpPr>
          <a:xfrm>
            <a:off x="0" y="0"/>
            <a:ext cx="12192000" cy="6858000"/>
            <a:chOff x="0" y="0"/>
            <a:chExt cx="12192000" cy="6858000"/>
          </a:xfrm>
        </p:grpSpPr>
        <p:sp>
          <p:nvSpPr>
            <p:cNvPr id="178" name="Google Shape;178;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180" name="Google Shape;180;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600">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b="1" lang="es-ES" sz="3600">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b="1" lang="es-ES"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s-ES"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s-ES" sz="4400">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181" name="Google Shape;181;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82" name="Google Shape;182;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183" name="Google Shape;183;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184" name="Google Shape;184;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185" name="Google Shape;185;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186" name="Google Shape;186;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ES"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87" name="Shape 18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188" name="Shape 188"/>
        <p:cNvGrpSpPr/>
        <p:nvPr/>
      </p:nvGrpSpPr>
      <p:grpSpPr>
        <a:xfrm>
          <a:off x="0" y="0"/>
          <a:ext cx="0" cy="0"/>
          <a:chOff x="0" y="0"/>
          <a:chExt cx="0" cy="0"/>
        </a:xfrm>
      </p:grpSpPr>
      <p:grpSp>
        <p:nvGrpSpPr>
          <p:cNvPr id="189" name="Google Shape;189;p6"/>
          <p:cNvGrpSpPr/>
          <p:nvPr/>
        </p:nvGrpSpPr>
        <p:grpSpPr>
          <a:xfrm>
            <a:off x="338413" y="298725"/>
            <a:ext cx="613362" cy="6228210"/>
            <a:chOff x="2531017" y="2440013"/>
            <a:chExt cx="230440" cy="2339937"/>
          </a:xfrm>
        </p:grpSpPr>
        <p:grpSp>
          <p:nvGrpSpPr>
            <p:cNvPr id="190" name="Google Shape;190;p6"/>
            <p:cNvGrpSpPr/>
            <p:nvPr/>
          </p:nvGrpSpPr>
          <p:grpSpPr>
            <a:xfrm>
              <a:off x="2531223" y="2969632"/>
              <a:ext cx="230028" cy="230702"/>
              <a:chOff x="2773898" y="5255120"/>
              <a:chExt cx="230028" cy="230702"/>
            </a:xfrm>
          </p:grpSpPr>
          <p:sp>
            <p:nvSpPr>
              <p:cNvPr id="191" name="Google Shape;191;p6"/>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6"/>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6"/>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6"/>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6"/>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6"/>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6"/>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6"/>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6"/>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0" name="Google Shape;200;p6"/>
            <p:cNvGrpSpPr/>
            <p:nvPr/>
          </p:nvGrpSpPr>
          <p:grpSpPr>
            <a:xfrm>
              <a:off x="2531113" y="2440013"/>
              <a:ext cx="230249" cy="231387"/>
              <a:chOff x="2197167" y="5253193"/>
              <a:chExt cx="230249" cy="231387"/>
            </a:xfrm>
          </p:grpSpPr>
          <p:sp>
            <p:nvSpPr>
              <p:cNvPr id="201" name="Google Shape;201;p6"/>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6"/>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6"/>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6"/>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6"/>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6"/>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6"/>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6"/>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 name="Google Shape;209;p6"/>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0" name="Google Shape;210;p6"/>
            <p:cNvGrpSpPr/>
            <p:nvPr/>
          </p:nvGrpSpPr>
          <p:grpSpPr>
            <a:xfrm>
              <a:off x="2531516" y="4026574"/>
              <a:ext cx="229443" cy="229009"/>
              <a:chOff x="3929554" y="5254958"/>
              <a:chExt cx="229443" cy="229009"/>
            </a:xfrm>
          </p:grpSpPr>
          <p:sp>
            <p:nvSpPr>
              <p:cNvPr id="211" name="Google Shape;211;p6"/>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6"/>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6"/>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6"/>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6"/>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6"/>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 name="Google Shape;217;p6"/>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6"/>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6"/>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0" name="Google Shape;220;p6"/>
            <p:cNvGrpSpPr/>
            <p:nvPr/>
          </p:nvGrpSpPr>
          <p:grpSpPr>
            <a:xfrm>
              <a:off x="2531017" y="3498566"/>
              <a:ext cx="230440" cy="229776"/>
              <a:chOff x="3352210" y="5255083"/>
              <a:chExt cx="230440" cy="229776"/>
            </a:xfrm>
          </p:grpSpPr>
          <p:sp>
            <p:nvSpPr>
              <p:cNvPr id="221" name="Google Shape;221;p6"/>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6"/>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6"/>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6"/>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6"/>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6"/>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6"/>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6"/>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 name="Google Shape;229;p6"/>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0" name="Google Shape;230;p6"/>
            <p:cNvGrpSpPr/>
            <p:nvPr/>
          </p:nvGrpSpPr>
          <p:grpSpPr>
            <a:xfrm>
              <a:off x="2532233" y="4553816"/>
              <a:ext cx="228009" cy="226134"/>
              <a:chOff x="4507953" y="5258277"/>
              <a:chExt cx="228009" cy="226134"/>
            </a:xfrm>
          </p:grpSpPr>
          <p:sp>
            <p:nvSpPr>
              <p:cNvPr id="231" name="Google Shape;231;p6"/>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6"/>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6"/>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6"/>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6"/>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6"/>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7" name="Google Shape;237;p6"/>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 name="Google Shape;238;p6"/>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 name="Google Shape;239;p6"/>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nvSpPr>
        <p:spPr>
          <a:xfrm rot="5400000">
            <a:off x="-679350" y="62751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300">
                <a:solidFill>
                  <a:srgbClr val="F1E6E2"/>
                </a:solidFill>
                <a:latin typeface="Barlow Condensed"/>
                <a:ea typeface="Barlow Condensed"/>
                <a:cs typeface="Barlow Condensed"/>
                <a:sym typeface="Barlow Condensed"/>
              </a:rPr>
              <a:t>SLIDESMANIA.COM</a:t>
            </a:r>
            <a:endParaRPr sz="1300">
              <a:solidFill>
                <a:srgbClr val="F1E6E2"/>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20.png"/><Relationship Id="rId6"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6.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7"/>
          <p:cNvSpPr txBox="1"/>
          <p:nvPr/>
        </p:nvSpPr>
        <p:spPr>
          <a:xfrm>
            <a:off x="4375355" y="1907458"/>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7"/>
          <p:cNvSpPr txBox="1"/>
          <p:nvPr/>
        </p:nvSpPr>
        <p:spPr>
          <a:xfrm>
            <a:off x="2561350" y="1730950"/>
            <a:ext cx="8116800" cy="186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800">
                <a:solidFill>
                  <a:schemeClr val="dk1"/>
                </a:solidFill>
                <a:latin typeface="Fredericka the Great"/>
                <a:ea typeface="Fredericka the Great"/>
                <a:cs typeface="Fredericka the Great"/>
                <a:sym typeface="Fredericka the Great"/>
              </a:rPr>
              <a:t>Doubly Linked List - Python</a:t>
            </a:r>
            <a:endParaRPr sz="4800">
              <a:solidFill>
                <a:schemeClr val="dk1"/>
              </a:solidFill>
              <a:latin typeface="Fredericka the Great"/>
              <a:ea typeface="Fredericka the Great"/>
              <a:cs typeface="Fredericka the Great"/>
              <a:sym typeface="Fredericka the Great"/>
            </a:endParaRPr>
          </a:p>
        </p:txBody>
      </p:sp>
      <p:pic>
        <p:nvPicPr>
          <p:cNvPr descr="Imagen que contiene calibre, dispositivo, objeto&#10;&#10;Descripción generada automáticamente" id="246" name="Google Shape;246;p7"/>
          <p:cNvPicPr preferRelativeResize="0"/>
          <p:nvPr/>
        </p:nvPicPr>
        <p:blipFill rotWithShape="1">
          <a:blip r:embed="rId3">
            <a:alphaModFix/>
          </a:blip>
          <a:srcRect b="0" l="0" r="0" t="0"/>
          <a:stretch/>
        </p:blipFill>
        <p:spPr>
          <a:xfrm>
            <a:off x="3460954" y="3879293"/>
            <a:ext cx="7169468" cy="119844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pic>
        <p:nvPicPr>
          <p:cNvPr id="313" name="Google Shape;313;p16"/>
          <p:cNvPicPr preferRelativeResize="0"/>
          <p:nvPr/>
        </p:nvPicPr>
        <p:blipFill>
          <a:blip r:embed="rId3">
            <a:alphaModFix/>
          </a:blip>
          <a:stretch>
            <a:fillRect/>
          </a:stretch>
        </p:blipFill>
        <p:spPr>
          <a:xfrm>
            <a:off x="1275850" y="711450"/>
            <a:ext cx="7990051" cy="1259975"/>
          </a:xfrm>
          <a:prstGeom prst="rect">
            <a:avLst/>
          </a:prstGeom>
          <a:noFill/>
          <a:ln>
            <a:noFill/>
          </a:ln>
        </p:spPr>
      </p:pic>
      <p:pic>
        <p:nvPicPr>
          <p:cNvPr id="314" name="Google Shape;314;p16"/>
          <p:cNvPicPr preferRelativeResize="0"/>
          <p:nvPr/>
        </p:nvPicPr>
        <p:blipFill>
          <a:blip r:embed="rId4">
            <a:alphaModFix/>
          </a:blip>
          <a:stretch>
            <a:fillRect/>
          </a:stretch>
        </p:blipFill>
        <p:spPr>
          <a:xfrm>
            <a:off x="1471452" y="1834400"/>
            <a:ext cx="2111075" cy="1259975"/>
          </a:xfrm>
          <a:prstGeom prst="rect">
            <a:avLst/>
          </a:prstGeom>
          <a:noFill/>
          <a:ln>
            <a:noFill/>
          </a:ln>
        </p:spPr>
      </p:pic>
      <p:pic>
        <p:nvPicPr>
          <p:cNvPr id="315" name="Google Shape;315;p16"/>
          <p:cNvPicPr preferRelativeResize="0"/>
          <p:nvPr/>
        </p:nvPicPr>
        <p:blipFill>
          <a:blip r:embed="rId5">
            <a:alphaModFix/>
          </a:blip>
          <a:stretch>
            <a:fillRect/>
          </a:stretch>
        </p:blipFill>
        <p:spPr>
          <a:xfrm>
            <a:off x="3530175" y="1628063"/>
            <a:ext cx="5131644" cy="1672650"/>
          </a:xfrm>
          <a:prstGeom prst="rect">
            <a:avLst/>
          </a:prstGeom>
          <a:noFill/>
          <a:ln>
            <a:noFill/>
          </a:ln>
        </p:spPr>
      </p:pic>
      <p:pic>
        <p:nvPicPr>
          <p:cNvPr id="316" name="Google Shape;316;p16"/>
          <p:cNvPicPr preferRelativeResize="0"/>
          <p:nvPr/>
        </p:nvPicPr>
        <p:blipFill>
          <a:blip r:embed="rId6">
            <a:alphaModFix/>
          </a:blip>
          <a:stretch>
            <a:fillRect/>
          </a:stretch>
        </p:blipFill>
        <p:spPr>
          <a:xfrm>
            <a:off x="1164475" y="3206925"/>
            <a:ext cx="6579803" cy="1672650"/>
          </a:xfrm>
          <a:prstGeom prst="rect">
            <a:avLst/>
          </a:prstGeom>
          <a:noFill/>
          <a:ln>
            <a:noFill/>
          </a:ln>
        </p:spPr>
      </p:pic>
      <p:sp>
        <p:nvSpPr>
          <p:cNvPr id="317" name="Google Shape;317;p16"/>
          <p:cNvSpPr txBox="1"/>
          <p:nvPr/>
        </p:nvSpPr>
        <p:spPr>
          <a:xfrm>
            <a:off x="2738500" y="18750"/>
            <a:ext cx="6527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300"/>
              <a:t>insert as the first node</a:t>
            </a:r>
            <a:endParaRPr sz="3300"/>
          </a:p>
        </p:txBody>
      </p:sp>
      <p:pic>
        <p:nvPicPr>
          <p:cNvPr id="318" name="Google Shape;318;p16"/>
          <p:cNvPicPr preferRelativeResize="0"/>
          <p:nvPr/>
        </p:nvPicPr>
        <p:blipFill>
          <a:blip r:embed="rId7">
            <a:alphaModFix/>
          </a:blip>
          <a:stretch>
            <a:fillRect/>
          </a:stretch>
        </p:blipFill>
        <p:spPr>
          <a:xfrm>
            <a:off x="7430100" y="3343152"/>
            <a:ext cx="4466300" cy="2884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pic>
        <p:nvPicPr>
          <p:cNvPr id="324" name="Google Shape;324;p17"/>
          <p:cNvPicPr preferRelativeResize="0"/>
          <p:nvPr/>
        </p:nvPicPr>
        <p:blipFill>
          <a:blip r:embed="rId3">
            <a:alphaModFix/>
          </a:blip>
          <a:stretch>
            <a:fillRect/>
          </a:stretch>
        </p:blipFill>
        <p:spPr>
          <a:xfrm>
            <a:off x="1275850" y="711450"/>
            <a:ext cx="7990051" cy="1259975"/>
          </a:xfrm>
          <a:prstGeom prst="rect">
            <a:avLst/>
          </a:prstGeom>
          <a:noFill/>
          <a:ln>
            <a:noFill/>
          </a:ln>
        </p:spPr>
      </p:pic>
      <p:pic>
        <p:nvPicPr>
          <p:cNvPr id="325" name="Google Shape;325;p17"/>
          <p:cNvPicPr preferRelativeResize="0"/>
          <p:nvPr/>
        </p:nvPicPr>
        <p:blipFill>
          <a:blip r:embed="rId4">
            <a:alphaModFix/>
          </a:blip>
          <a:stretch>
            <a:fillRect/>
          </a:stretch>
        </p:blipFill>
        <p:spPr>
          <a:xfrm>
            <a:off x="1471452" y="1834400"/>
            <a:ext cx="2111075" cy="1259975"/>
          </a:xfrm>
          <a:prstGeom prst="rect">
            <a:avLst/>
          </a:prstGeom>
          <a:noFill/>
          <a:ln>
            <a:noFill/>
          </a:ln>
        </p:spPr>
      </p:pic>
      <p:sp>
        <p:nvSpPr>
          <p:cNvPr id="326" name="Google Shape;326;p17"/>
          <p:cNvSpPr txBox="1"/>
          <p:nvPr/>
        </p:nvSpPr>
        <p:spPr>
          <a:xfrm>
            <a:off x="2738500" y="18750"/>
            <a:ext cx="65274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300"/>
              <a:t>insert as the last node</a:t>
            </a:r>
            <a:endParaRPr sz="3300"/>
          </a:p>
        </p:txBody>
      </p:sp>
      <p:pic>
        <p:nvPicPr>
          <p:cNvPr id="327" name="Google Shape;327;p17"/>
          <p:cNvPicPr preferRelativeResize="0"/>
          <p:nvPr/>
        </p:nvPicPr>
        <p:blipFill>
          <a:blip r:embed="rId5">
            <a:alphaModFix/>
          </a:blip>
          <a:stretch>
            <a:fillRect/>
          </a:stretch>
        </p:blipFill>
        <p:spPr>
          <a:xfrm>
            <a:off x="3867175" y="1755375"/>
            <a:ext cx="3877092" cy="1673625"/>
          </a:xfrm>
          <a:prstGeom prst="rect">
            <a:avLst/>
          </a:prstGeom>
          <a:noFill/>
          <a:ln>
            <a:noFill/>
          </a:ln>
        </p:spPr>
      </p:pic>
      <p:pic>
        <p:nvPicPr>
          <p:cNvPr id="328" name="Google Shape;328;p17"/>
          <p:cNvPicPr preferRelativeResize="0"/>
          <p:nvPr/>
        </p:nvPicPr>
        <p:blipFill>
          <a:blip r:embed="rId6">
            <a:alphaModFix/>
          </a:blip>
          <a:stretch>
            <a:fillRect/>
          </a:stretch>
        </p:blipFill>
        <p:spPr>
          <a:xfrm>
            <a:off x="1046625" y="4094601"/>
            <a:ext cx="6383476" cy="1857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3" name="Shape 333"/>
        <p:cNvGrpSpPr/>
        <p:nvPr/>
      </p:nvGrpSpPr>
      <p:grpSpPr>
        <a:xfrm>
          <a:off x="0" y="0"/>
          <a:ext cx="0" cy="0"/>
          <a:chOff x="0" y="0"/>
          <a:chExt cx="0" cy="0"/>
        </a:xfrm>
      </p:grpSpPr>
      <p:pic>
        <p:nvPicPr>
          <p:cNvPr id="334" name="Google Shape;334;p18"/>
          <p:cNvPicPr preferRelativeResize="0"/>
          <p:nvPr/>
        </p:nvPicPr>
        <p:blipFill>
          <a:blip r:embed="rId3">
            <a:alphaModFix/>
          </a:blip>
          <a:stretch>
            <a:fillRect/>
          </a:stretch>
        </p:blipFill>
        <p:spPr>
          <a:xfrm>
            <a:off x="1561850" y="0"/>
            <a:ext cx="6048375" cy="4457700"/>
          </a:xfrm>
          <a:prstGeom prst="rect">
            <a:avLst/>
          </a:prstGeom>
          <a:noFill/>
          <a:ln>
            <a:noFill/>
          </a:ln>
        </p:spPr>
      </p:pic>
      <p:pic>
        <p:nvPicPr>
          <p:cNvPr id="335" name="Google Shape;335;p18"/>
          <p:cNvPicPr preferRelativeResize="0"/>
          <p:nvPr/>
        </p:nvPicPr>
        <p:blipFill>
          <a:blip r:embed="rId4">
            <a:alphaModFix/>
          </a:blip>
          <a:stretch>
            <a:fillRect/>
          </a:stretch>
        </p:blipFill>
        <p:spPr>
          <a:xfrm>
            <a:off x="7293725" y="1803050"/>
            <a:ext cx="5048350" cy="4690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pic>
        <p:nvPicPr>
          <p:cNvPr id="341" name="Google Shape;341;p19"/>
          <p:cNvPicPr preferRelativeResize="0"/>
          <p:nvPr/>
        </p:nvPicPr>
        <p:blipFill>
          <a:blip r:embed="rId3">
            <a:alphaModFix/>
          </a:blip>
          <a:stretch>
            <a:fillRect/>
          </a:stretch>
        </p:blipFill>
        <p:spPr>
          <a:xfrm>
            <a:off x="1065000" y="1162000"/>
            <a:ext cx="7732026" cy="2683625"/>
          </a:xfrm>
          <a:prstGeom prst="rect">
            <a:avLst/>
          </a:prstGeom>
          <a:noFill/>
          <a:ln>
            <a:noFill/>
          </a:ln>
        </p:spPr>
      </p:pic>
      <p:pic>
        <p:nvPicPr>
          <p:cNvPr id="342" name="Google Shape;342;p19"/>
          <p:cNvPicPr preferRelativeResize="0"/>
          <p:nvPr/>
        </p:nvPicPr>
        <p:blipFill>
          <a:blip r:embed="rId4">
            <a:alphaModFix/>
          </a:blip>
          <a:stretch>
            <a:fillRect/>
          </a:stretch>
        </p:blipFill>
        <p:spPr>
          <a:xfrm>
            <a:off x="2071025" y="4275875"/>
            <a:ext cx="6557150" cy="2317025"/>
          </a:xfrm>
          <a:prstGeom prst="rect">
            <a:avLst/>
          </a:prstGeom>
          <a:noFill/>
          <a:ln>
            <a:noFill/>
          </a:ln>
        </p:spPr>
      </p:pic>
      <p:sp>
        <p:nvSpPr>
          <p:cNvPr id="343" name="Google Shape;343;p19"/>
          <p:cNvSpPr txBox="1"/>
          <p:nvPr/>
        </p:nvSpPr>
        <p:spPr>
          <a:xfrm>
            <a:off x="2382125" y="300100"/>
            <a:ext cx="74841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4400"/>
              <a:t>Insert a node in the middle</a:t>
            </a:r>
            <a:endParaRPr sz="4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8" name="Shape 348"/>
        <p:cNvGrpSpPr/>
        <p:nvPr/>
      </p:nvGrpSpPr>
      <p:grpSpPr>
        <a:xfrm>
          <a:off x="0" y="0"/>
          <a:ext cx="0" cy="0"/>
          <a:chOff x="0" y="0"/>
          <a:chExt cx="0" cy="0"/>
        </a:xfrm>
      </p:grpSpPr>
      <p:pic>
        <p:nvPicPr>
          <p:cNvPr id="349" name="Google Shape;349;p20"/>
          <p:cNvPicPr preferRelativeResize="0"/>
          <p:nvPr/>
        </p:nvPicPr>
        <p:blipFill>
          <a:blip r:embed="rId3">
            <a:alphaModFix/>
          </a:blip>
          <a:stretch>
            <a:fillRect/>
          </a:stretch>
        </p:blipFill>
        <p:spPr>
          <a:xfrm>
            <a:off x="2466975" y="940200"/>
            <a:ext cx="6086175" cy="5431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pic>
        <p:nvPicPr>
          <p:cNvPr id="355" name="Google Shape;355;p21"/>
          <p:cNvPicPr preferRelativeResize="0"/>
          <p:nvPr/>
        </p:nvPicPr>
        <p:blipFill>
          <a:blip r:embed="rId3">
            <a:alphaModFix/>
          </a:blip>
          <a:stretch>
            <a:fillRect/>
          </a:stretch>
        </p:blipFill>
        <p:spPr>
          <a:xfrm>
            <a:off x="1015850" y="273000"/>
            <a:ext cx="5680375" cy="4268624"/>
          </a:xfrm>
          <a:prstGeom prst="rect">
            <a:avLst/>
          </a:prstGeom>
          <a:noFill/>
          <a:ln>
            <a:noFill/>
          </a:ln>
        </p:spPr>
      </p:pic>
      <p:pic>
        <p:nvPicPr>
          <p:cNvPr id="356" name="Google Shape;356;p21"/>
          <p:cNvPicPr preferRelativeResize="0"/>
          <p:nvPr/>
        </p:nvPicPr>
        <p:blipFill>
          <a:blip r:embed="rId4">
            <a:alphaModFix/>
          </a:blip>
          <a:stretch>
            <a:fillRect/>
          </a:stretch>
        </p:blipFill>
        <p:spPr>
          <a:xfrm>
            <a:off x="6696225" y="1297650"/>
            <a:ext cx="5441123" cy="4268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1" name="Shape 361"/>
        <p:cNvGrpSpPr/>
        <p:nvPr/>
      </p:nvGrpSpPr>
      <p:grpSpPr>
        <a:xfrm>
          <a:off x="0" y="0"/>
          <a:ext cx="0" cy="0"/>
          <a:chOff x="0" y="0"/>
          <a:chExt cx="0" cy="0"/>
        </a:xfrm>
      </p:grpSpPr>
      <p:pic>
        <p:nvPicPr>
          <p:cNvPr id="362" name="Google Shape;362;p22"/>
          <p:cNvPicPr preferRelativeResize="0"/>
          <p:nvPr/>
        </p:nvPicPr>
        <p:blipFill>
          <a:blip r:embed="rId3">
            <a:alphaModFix/>
          </a:blip>
          <a:stretch>
            <a:fillRect/>
          </a:stretch>
        </p:blipFill>
        <p:spPr>
          <a:xfrm>
            <a:off x="1158400" y="176300"/>
            <a:ext cx="5772600" cy="4381625"/>
          </a:xfrm>
          <a:prstGeom prst="rect">
            <a:avLst/>
          </a:prstGeom>
          <a:noFill/>
          <a:ln>
            <a:noFill/>
          </a:ln>
        </p:spPr>
      </p:pic>
      <p:pic>
        <p:nvPicPr>
          <p:cNvPr id="363" name="Google Shape;363;p22"/>
          <p:cNvPicPr preferRelativeResize="0"/>
          <p:nvPr/>
        </p:nvPicPr>
        <p:blipFill>
          <a:blip r:embed="rId4">
            <a:alphaModFix/>
          </a:blip>
          <a:stretch>
            <a:fillRect/>
          </a:stretch>
        </p:blipFill>
        <p:spPr>
          <a:xfrm>
            <a:off x="7195950" y="527525"/>
            <a:ext cx="4996050" cy="4733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pic>
        <p:nvPicPr>
          <p:cNvPr id="369" name="Google Shape;369;p23"/>
          <p:cNvPicPr preferRelativeResize="0"/>
          <p:nvPr/>
        </p:nvPicPr>
        <p:blipFill>
          <a:blip r:embed="rId3">
            <a:alphaModFix/>
          </a:blip>
          <a:stretch>
            <a:fillRect/>
          </a:stretch>
        </p:blipFill>
        <p:spPr>
          <a:xfrm>
            <a:off x="1430075" y="205550"/>
            <a:ext cx="6010275" cy="3086100"/>
          </a:xfrm>
          <a:prstGeom prst="rect">
            <a:avLst/>
          </a:prstGeom>
          <a:noFill/>
          <a:ln>
            <a:noFill/>
          </a:ln>
        </p:spPr>
      </p:pic>
      <p:pic>
        <p:nvPicPr>
          <p:cNvPr id="370" name="Google Shape;370;p23"/>
          <p:cNvPicPr preferRelativeResize="0"/>
          <p:nvPr/>
        </p:nvPicPr>
        <p:blipFill>
          <a:blip r:embed="rId4">
            <a:alphaModFix/>
          </a:blip>
          <a:stretch>
            <a:fillRect/>
          </a:stretch>
        </p:blipFill>
        <p:spPr>
          <a:xfrm>
            <a:off x="7440350" y="415000"/>
            <a:ext cx="4751650" cy="52642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pic>
        <p:nvPicPr>
          <p:cNvPr id="376" name="Google Shape;376;p24"/>
          <p:cNvPicPr preferRelativeResize="0"/>
          <p:nvPr/>
        </p:nvPicPr>
        <p:blipFill>
          <a:blip r:embed="rId3">
            <a:alphaModFix/>
          </a:blip>
          <a:stretch>
            <a:fillRect/>
          </a:stretch>
        </p:blipFill>
        <p:spPr>
          <a:xfrm>
            <a:off x="1237400" y="353500"/>
            <a:ext cx="5590126" cy="2799325"/>
          </a:xfrm>
          <a:prstGeom prst="rect">
            <a:avLst/>
          </a:prstGeom>
          <a:noFill/>
          <a:ln>
            <a:noFill/>
          </a:ln>
        </p:spPr>
      </p:pic>
      <p:pic>
        <p:nvPicPr>
          <p:cNvPr id="377" name="Google Shape;377;p24"/>
          <p:cNvPicPr preferRelativeResize="0"/>
          <p:nvPr/>
        </p:nvPicPr>
        <p:blipFill>
          <a:blip r:embed="rId4">
            <a:alphaModFix/>
          </a:blip>
          <a:stretch>
            <a:fillRect/>
          </a:stretch>
        </p:blipFill>
        <p:spPr>
          <a:xfrm>
            <a:off x="1540425" y="3152825"/>
            <a:ext cx="7426965" cy="3705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2" name="Shape 382"/>
        <p:cNvGrpSpPr/>
        <p:nvPr/>
      </p:nvGrpSpPr>
      <p:grpSpPr>
        <a:xfrm>
          <a:off x="0" y="0"/>
          <a:ext cx="0" cy="0"/>
          <a:chOff x="0" y="0"/>
          <a:chExt cx="0" cy="0"/>
        </a:xfrm>
      </p:grpSpPr>
      <p:pic>
        <p:nvPicPr>
          <p:cNvPr id="383" name="Google Shape;383;p25"/>
          <p:cNvPicPr preferRelativeResize="0"/>
          <p:nvPr/>
        </p:nvPicPr>
        <p:blipFill>
          <a:blip r:embed="rId3">
            <a:alphaModFix/>
          </a:blip>
          <a:stretch>
            <a:fillRect/>
          </a:stretch>
        </p:blipFill>
        <p:spPr>
          <a:xfrm>
            <a:off x="908000" y="178700"/>
            <a:ext cx="6019800" cy="2781300"/>
          </a:xfrm>
          <a:prstGeom prst="rect">
            <a:avLst/>
          </a:prstGeom>
          <a:noFill/>
          <a:ln>
            <a:noFill/>
          </a:ln>
        </p:spPr>
      </p:pic>
      <p:pic>
        <p:nvPicPr>
          <p:cNvPr id="384" name="Google Shape;384;p25"/>
          <p:cNvPicPr preferRelativeResize="0"/>
          <p:nvPr/>
        </p:nvPicPr>
        <p:blipFill>
          <a:blip r:embed="rId4">
            <a:alphaModFix/>
          </a:blip>
          <a:stretch>
            <a:fillRect/>
          </a:stretch>
        </p:blipFill>
        <p:spPr>
          <a:xfrm>
            <a:off x="5144325" y="2832300"/>
            <a:ext cx="6935125" cy="4060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8"/>
          <p:cNvSpPr txBox="1"/>
          <p:nvPr/>
        </p:nvSpPr>
        <p:spPr>
          <a:xfrm>
            <a:off x="2028575" y="163925"/>
            <a:ext cx="8462700" cy="63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3300">
                <a:solidFill>
                  <a:schemeClr val="dk1"/>
                </a:solidFill>
              </a:rPr>
              <a:t>Doubly Linked List</a:t>
            </a:r>
            <a:endParaRPr sz="3300">
              <a:solidFill>
                <a:schemeClr val="dk1"/>
              </a:solidFill>
            </a:endParaRPr>
          </a:p>
        </p:txBody>
      </p:sp>
      <p:sp>
        <p:nvSpPr>
          <p:cNvPr id="253" name="Google Shape;253;p8"/>
          <p:cNvSpPr txBox="1"/>
          <p:nvPr/>
        </p:nvSpPr>
        <p:spPr>
          <a:xfrm>
            <a:off x="777550" y="675225"/>
            <a:ext cx="10778100" cy="5860500"/>
          </a:xfrm>
          <a:prstGeom prst="rect">
            <a:avLst/>
          </a:prstGeom>
          <a:noFill/>
          <a:ln>
            <a:noFill/>
          </a:ln>
        </p:spPr>
        <p:txBody>
          <a:bodyPr anchorCtr="0" anchor="t" bIns="91425" lIns="91425" spcFirstLastPara="1" rIns="91425" wrap="square" tIns="91425">
            <a:noAutofit/>
          </a:bodyPr>
          <a:lstStyle/>
          <a:p>
            <a:pPr indent="0" lvl="0" marL="0" rtl="0" algn="l">
              <a:lnSpc>
                <a:spcPct val="6818"/>
              </a:lnSpc>
              <a:spcBef>
                <a:spcPts val="1400"/>
              </a:spcBef>
              <a:spcAft>
                <a:spcPts val="0"/>
              </a:spcAft>
              <a:buNone/>
            </a:pPr>
            <a:r>
              <a:rPr lang="es-ES" sz="2000">
                <a:solidFill>
                  <a:schemeClr val="dk1"/>
                </a:solidFill>
                <a:latin typeface="Calibri"/>
                <a:ea typeface="Calibri"/>
                <a:cs typeface="Calibri"/>
                <a:sym typeface="Calibri"/>
              </a:rPr>
              <a:t> Unlike singly linked list which always points to the next node in the list, the doubly linked list points both to its previous node as well as next node. In singly linked list, the list can be traversed in forward direction only. But in doubly linked list using the previous node pointer , the list can be traversed backwards (reverse) also.</a:t>
            </a:r>
            <a:endParaRPr sz="2700">
              <a:solidFill>
                <a:schemeClr val="dk1"/>
              </a:solidFill>
              <a:latin typeface="Calibri"/>
              <a:ea typeface="Calibri"/>
              <a:cs typeface="Calibri"/>
              <a:sym typeface="Calibri"/>
            </a:endParaRPr>
          </a:p>
          <a:p>
            <a:pPr indent="0" lvl="0" marL="0" rtl="0" algn="l">
              <a:lnSpc>
                <a:spcPct val="6818"/>
              </a:lnSpc>
              <a:spcBef>
                <a:spcPts val="1400"/>
              </a:spcBef>
              <a:spcAft>
                <a:spcPts val="0"/>
              </a:spcAft>
              <a:buNone/>
            </a:pPr>
            <a:r>
              <a:rPr lang="es-ES" sz="2900">
                <a:solidFill>
                  <a:schemeClr val="dk1"/>
                </a:solidFill>
                <a:latin typeface="Times New Roman"/>
                <a:ea typeface="Times New Roman"/>
                <a:cs typeface="Times New Roman"/>
                <a:sym typeface="Times New Roman"/>
              </a:rPr>
              <a:t> </a:t>
            </a:r>
            <a:r>
              <a:rPr lang="es-ES" sz="1800">
                <a:solidFill>
                  <a:schemeClr val="dk1"/>
                </a:solidFill>
                <a:latin typeface="Calibri"/>
                <a:ea typeface="Calibri"/>
                <a:cs typeface="Calibri"/>
                <a:sym typeface="Calibri"/>
              </a:rPr>
              <a:t>Doubly linked list consists of three fields , ‘prev’,’next’,’data’ respectively as:</a:t>
            </a:r>
            <a:endParaRPr sz="1800">
              <a:solidFill>
                <a:schemeClr val="dk1"/>
              </a:solidFill>
              <a:latin typeface="Calibri"/>
              <a:ea typeface="Calibri"/>
              <a:cs typeface="Calibri"/>
              <a:sym typeface="Calibri"/>
            </a:endParaRPr>
          </a:p>
          <a:p>
            <a:pPr indent="-342900" lvl="0" marL="457200" rtl="0" algn="l">
              <a:lnSpc>
                <a:spcPct val="115000"/>
              </a:lnSpc>
              <a:spcBef>
                <a:spcPts val="1400"/>
              </a:spcBef>
              <a:spcAft>
                <a:spcPts val="0"/>
              </a:spcAft>
              <a:buClr>
                <a:schemeClr val="dk1"/>
              </a:buClr>
              <a:buSzPts val="1800"/>
              <a:buChar char="●"/>
            </a:pPr>
            <a:r>
              <a:rPr lang="es-ES" sz="1800">
                <a:solidFill>
                  <a:schemeClr val="dk1"/>
                </a:solidFill>
                <a:latin typeface="Calibri"/>
                <a:ea typeface="Calibri"/>
                <a:cs typeface="Calibri"/>
                <a:sym typeface="Calibri"/>
              </a:rPr>
              <a:t>previous address field</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Char char="●"/>
            </a:pPr>
            <a:r>
              <a:rPr lang="es-ES" sz="1800">
                <a:solidFill>
                  <a:schemeClr val="dk1"/>
                </a:solidFill>
                <a:latin typeface="Calibri"/>
                <a:ea typeface="Calibri"/>
                <a:cs typeface="Calibri"/>
                <a:sym typeface="Calibri"/>
              </a:rPr>
              <a:t>data field</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Char char="●"/>
            </a:pPr>
            <a:r>
              <a:rPr lang="es-ES" sz="1800">
                <a:solidFill>
                  <a:schemeClr val="dk1"/>
                </a:solidFill>
                <a:latin typeface="Calibri"/>
                <a:ea typeface="Calibri"/>
                <a:cs typeface="Calibri"/>
                <a:sym typeface="Calibri"/>
              </a:rPr>
              <a:t>next address field</a:t>
            </a:r>
            <a:endParaRPr sz="18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s-ES" sz="1800">
                <a:solidFill>
                  <a:schemeClr val="dk1"/>
                </a:solidFill>
                <a:latin typeface="Calibri"/>
                <a:ea typeface="Calibri"/>
                <a:cs typeface="Calibri"/>
                <a:sym typeface="Calibri"/>
              </a:rPr>
              <a:t>The previous address field of a node contains address of its previous node. This field also referred as backward link field. The data field stores the information part of the node. The next address field contains the address of the next node in the list. This field is also referred as forward link filed. The following figure shows the one node of a doubly linked list:</a:t>
            </a:r>
            <a:endParaRPr sz="1800">
              <a:solidFill>
                <a:schemeClr val="dk1"/>
              </a:solidFill>
              <a:latin typeface="Calibri"/>
              <a:ea typeface="Calibri"/>
              <a:cs typeface="Calibri"/>
              <a:sym typeface="Calibri"/>
            </a:endParaRPr>
          </a:p>
          <a:p>
            <a:pPr indent="0" lvl="0" marL="0" rtl="0" algn="l">
              <a:lnSpc>
                <a:spcPct val="6818"/>
              </a:lnSpc>
              <a:spcBef>
                <a:spcPts val="1400"/>
              </a:spcBef>
              <a:spcAft>
                <a:spcPts val="0"/>
              </a:spcAft>
              <a:buNone/>
            </a:pPr>
            <a:r>
              <a:t/>
            </a:r>
            <a:endParaRPr sz="2200">
              <a:solidFill>
                <a:schemeClr val="dk1"/>
              </a:solidFill>
              <a:latin typeface="Times New Roman"/>
              <a:ea typeface="Times New Roman"/>
              <a:cs typeface="Times New Roman"/>
              <a:sym typeface="Times New Roman"/>
            </a:endParaRPr>
          </a:p>
          <a:p>
            <a:pPr indent="0" lvl="0" marL="0" rtl="0" algn="l">
              <a:lnSpc>
                <a:spcPct val="6818"/>
              </a:lnSpc>
              <a:spcBef>
                <a:spcPts val="1400"/>
              </a:spcBef>
              <a:spcAft>
                <a:spcPts val="0"/>
              </a:spcAft>
              <a:buNone/>
            </a:pPr>
            <a:r>
              <a:t/>
            </a:r>
            <a:endParaRPr sz="2200">
              <a:solidFill>
                <a:schemeClr val="dk1"/>
              </a:solidFill>
              <a:latin typeface="Times New Roman"/>
              <a:ea typeface="Times New Roman"/>
              <a:cs typeface="Times New Roman"/>
              <a:sym typeface="Times New Roman"/>
            </a:endParaRPr>
          </a:p>
          <a:p>
            <a:pPr indent="0" lvl="0" marL="0" rtl="0" algn="l">
              <a:lnSpc>
                <a:spcPct val="6818"/>
              </a:lnSpc>
              <a:spcBef>
                <a:spcPts val="1400"/>
              </a:spcBef>
              <a:spcAft>
                <a:spcPts val="0"/>
              </a:spcAft>
              <a:buClr>
                <a:schemeClr val="dk1"/>
              </a:buClr>
              <a:buSzPts val="1100"/>
              <a:buFont typeface="Arial"/>
              <a:buNone/>
            </a:pPr>
            <a:r>
              <a:t/>
            </a:r>
            <a:endParaRPr sz="2200">
              <a:solidFill>
                <a:schemeClr val="dk1"/>
              </a:solidFill>
              <a:latin typeface="Times New Roman"/>
              <a:ea typeface="Times New Roman"/>
              <a:cs typeface="Times New Roman"/>
              <a:sym typeface="Times New Roman"/>
            </a:endParaRPr>
          </a:p>
          <a:p>
            <a:pPr indent="0" lvl="0" marL="0" rtl="0" algn="l">
              <a:lnSpc>
                <a:spcPct val="115000"/>
              </a:lnSpc>
              <a:spcBef>
                <a:spcPts val="1400"/>
              </a:spcBef>
              <a:spcAft>
                <a:spcPts val="1000"/>
              </a:spcAft>
              <a:buNone/>
            </a:pPr>
            <a:r>
              <a:t/>
            </a:r>
            <a:endParaRPr sz="3500">
              <a:solidFill>
                <a:schemeClr val="dk1"/>
              </a:solidFill>
              <a:latin typeface="Calibri"/>
              <a:ea typeface="Calibri"/>
              <a:cs typeface="Calibri"/>
              <a:sym typeface="Calibri"/>
            </a:endParaRPr>
          </a:p>
        </p:txBody>
      </p:sp>
      <p:pic>
        <p:nvPicPr>
          <p:cNvPr id="254" name="Google Shape;254;p8"/>
          <p:cNvPicPr preferRelativeResize="0"/>
          <p:nvPr/>
        </p:nvPicPr>
        <p:blipFill>
          <a:blip r:embed="rId3">
            <a:alphaModFix/>
          </a:blip>
          <a:stretch>
            <a:fillRect/>
          </a:stretch>
        </p:blipFill>
        <p:spPr>
          <a:xfrm>
            <a:off x="9495925" y="5245400"/>
            <a:ext cx="1314450" cy="1162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9" name="Shape 389"/>
        <p:cNvGrpSpPr/>
        <p:nvPr/>
      </p:nvGrpSpPr>
      <p:grpSpPr>
        <a:xfrm>
          <a:off x="0" y="0"/>
          <a:ext cx="0" cy="0"/>
          <a:chOff x="0" y="0"/>
          <a:chExt cx="0" cy="0"/>
        </a:xfrm>
      </p:grpSpPr>
      <p:sp>
        <p:nvSpPr>
          <p:cNvPr id="390" name="Google Shape;390;p26"/>
          <p:cNvSpPr txBox="1"/>
          <p:nvPr/>
        </p:nvSpPr>
        <p:spPr>
          <a:xfrm>
            <a:off x="3604500" y="180475"/>
            <a:ext cx="4983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searching a node - doubly linked list</a:t>
            </a:r>
            <a:endParaRPr sz="2000"/>
          </a:p>
        </p:txBody>
      </p:sp>
      <p:pic>
        <p:nvPicPr>
          <p:cNvPr id="391" name="Google Shape;391;p26"/>
          <p:cNvPicPr preferRelativeResize="0"/>
          <p:nvPr/>
        </p:nvPicPr>
        <p:blipFill>
          <a:blip r:embed="rId3">
            <a:alphaModFix/>
          </a:blip>
          <a:stretch>
            <a:fillRect/>
          </a:stretch>
        </p:blipFill>
        <p:spPr>
          <a:xfrm>
            <a:off x="2298025" y="594875"/>
            <a:ext cx="8189500" cy="5830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6" name="Shape 396"/>
        <p:cNvGrpSpPr/>
        <p:nvPr/>
      </p:nvGrpSpPr>
      <p:grpSpPr>
        <a:xfrm>
          <a:off x="0" y="0"/>
          <a:ext cx="0" cy="0"/>
          <a:chOff x="0" y="0"/>
          <a:chExt cx="0" cy="0"/>
        </a:xfrm>
      </p:grpSpPr>
      <p:sp>
        <p:nvSpPr>
          <p:cNvPr id="397" name="Google Shape;397;p27"/>
          <p:cNvSpPr txBox="1"/>
          <p:nvPr/>
        </p:nvSpPr>
        <p:spPr>
          <a:xfrm>
            <a:off x="3604500" y="180475"/>
            <a:ext cx="5549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t>Updating a value in </a:t>
            </a:r>
            <a:r>
              <a:rPr lang="es-ES" sz="2000"/>
              <a:t> a node - doubly linked list</a:t>
            </a:r>
            <a:endParaRPr sz="2000"/>
          </a:p>
        </p:txBody>
      </p:sp>
      <p:pic>
        <p:nvPicPr>
          <p:cNvPr id="398" name="Google Shape;398;p27"/>
          <p:cNvPicPr preferRelativeResize="0"/>
          <p:nvPr/>
        </p:nvPicPr>
        <p:blipFill>
          <a:blip r:embed="rId3">
            <a:alphaModFix/>
          </a:blip>
          <a:stretch>
            <a:fillRect/>
          </a:stretch>
        </p:blipFill>
        <p:spPr>
          <a:xfrm>
            <a:off x="1606225" y="845525"/>
            <a:ext cx="8480250" cy="5650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3" name="Shape 403"/>
        <p:cNvGrpSpPr/>
        <p:nvPr/>
      </p:nvGrpSpPr>
      <p:grpSpPr>
        <a:xfrm>
          <a:off x="0" y="0"/>
          <a:ext cx="0" cy="0"/>
          <a:chOff x="0" y="0"/>
          <a:chExt cx="0" cy="0"/>
        </a:xfrm>
      </p:grpSpPr>
      <p:pic>
        <p:nvPicPr>
          <p:cNvPr id="404" name="Google Shape;404;p28"/>
          <p:cNvPicPr preferRelativeResize="0"/>
          <p:nvPr/>
        </p:nvPicPr>
        <p:blipFill>
          <a:blip r:embed="rId3">
            <a:alphaModFix/>
          </a:blip>
          <a:stretch>
            <a:fillRect/>
          </a:stretch>
        </p:blipFill>
        <p:spPr>
          <a:xfrm>
            <a:off x="964525" y="72200"/>
            <a:ext cx="4489800" cy="6676975"/>
          </a:xfrm>
          <a:prstGeom prst="rect">
            <a:avLst/>
          </a:prstGeom>
          <a:noFill/>
          <a:ln>
            <a:noFill/>
          </a:ln>
        </p:spPr>
      </p:pic>
      <p:pic>
        <p:nvPicPr>
          <p:cNvPr id="405" name="Google Shape;405;p28"/>
          <p:cNvPicPr preferRelativeResize="0"/>
          <p:nvPr/>
        </p:nvPicPr>
        <p:blipFill>
          <a:blip r:embed="rId4">
            <a:alphaModFix/>
          </a:blip>
          <a:stretch>
            <a:fillRect/>
          </a:stretch>
        </p:blipFill>
        <p:spPr>
          <a:xfrm>
            <a:off x="6699575" y="142375"/>
            <a:ext cx="4569975" cy="6435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9"/>
          <p:cNvSpPr txBox="1"/>
          <p:nvPr/>
        </p:nvSpPr>
        <p:spPr>
          <a:xfrm>
            <a:off x="2028575" y="163925"/>
            <a:ext cx="8462700" cy="63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3300">
                <a:solidFill>
                  <a:schemeClr val="dk1"/>
                </a:solidFill>
              </a:rPr>
              <a:t>Structure of </a:t>
            </a:r>
            <a:r>
              <a:rPr lang="es-ES" sz="3300">
                <a:solidFill>
                  <a:schemeClr val="dk1"/>
                </a:solidFill>
              </a:rPr>
              <a:t>Doubly Linked List</a:t>
            </a:r>
            <a:endParaRPr sz="3300">
              <a:solidFill>
                <a:schemeClr val="dk1"/>
              </a:solidFill>
            </a:endParaRPr>
          </a:p>
        </p:txBody>
      </p:sp>
      <p:sp>
        <p:nvSpPr>
          <p:cNvPr id="261" name="Google Shape;261;p9"/>
          <p:cNvSpPr txBox="1"/>
          <p:nvPr/>
        </p:nvSpPr>
        <p:spPr>
          <a:xfrm>
            <a:off x="1352400" y="799025"/>
            <a:ext cx="105936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100"/>
              </a:spcBef>
              <a:spcAft>
                <a:spcPts val="1000"/>
              </a:spcAft>
              <a:buNone/>
            </a:pPr>
            <a:r>
              <a:rPr lang="es-ES" sz="1900">
                <a:solidFill>
                  <a:schemeClr val="dk1"/>
                </a:solidFill>
                <a:latin typeface="Calibri"/>
                <a:ea typeface="Calibri"/>
                <a:cs typeface="Calibri"/>
                <a:sym typeface="Calibri"/>
              </a:rPr>
              <a:t>The first node is designated as the </a:t>
            </a:r>
            <a:r>
              <a:rPr b="1" i="1" lang="es-ES" sz="1900">
                <a:solidFill>
                  <a:schemeClr val="dk1"/>
                </a:solidFill>
                <a:latin typeface="Calibri"/>
                <a:ea typeface="Calibri"/>
                <a:cs typeface="Calibri"/>
                <a:sym typeface="Calibri"/>
              </a:rPr>
              <a:t>head</a:t>
            </a:r>
            <a:r>
              <a:rPr lang="es-ES" sz="1900">
                <a:solidFill>
                  <a:schemeClr val="dk1"/>
                </a:solidFill>
                <a:latin typeface="Calibri"/>
                <a:ea typeface="Calibri"/>
                <a:cs typeface="Calibri"/>
                <a:sym typeface="Calibri"/>
              </a:rPr>
              <a:t> node and the last node is </a:t>
            </a:r>
            <a:r>
              <a:rPr b="1" i="1" lang="es-ES" sz="1900">
                <a:solidFill>
                  <a:schemeClr val="dk1"/>
                </a:solidFill>
                <a:latin typeface="Calibri"/>
                <a:ea typeface="Calibri"/>
                <a:cs typeface="Calibri"/>
                <a:sym typeface="Calibri"/>
              </a:rPr>
              <a:t>tail</a:t>
            </a:r>
            <a:r>
              <a:rPr lang="es-ES" sz="1900">
                <a:solidFill>
                  <a:schemeClr val="dk1"/>
                </a:solidFill>
                <a:latin typeface="Calibri"/>
                <a:ea typeface="Calibri"/>
                <a:cs typeface="Calibri"/>
                <a:sym typeface="Calibri"/>
              </a:rPr>
              <a:t> node. Each node has three field prev field, data field and next field. The address of the previous node is stored in the previous field and the address of the next node is stored in the next field of each node.</a:t>
            </a:r>
            <a:endParaRPr sz="1900">
              <a:solidFill>
                <a:schemeClr val="dk1"/>
              </a:solidFill>
              <a:latin typeface="Calibri"/>
              <a:ea typeface="Calibri"/>
              <a:cs typeface="Calibri"/>
              <a:sym typeface="Calibri"/>
            </a:endParaRPr>
          </a:p>
        </p:txBody>
      </p:sp>
      <p:pic>
        <p:nvPicPr>
          <p:cNvPr id="262" name="Google Shape;262;p9"/>
          <p:cNvPicPr preferRelativeResize="0"/>
          <p:nvPr/>
        </p:nvPicPr>
        <p:blipFill>
          <a:blip r:embed="rId3">
            <a:alphaModFix/>
          </a:blip>
          <a:stretch>
            <a:fillRect/>
          </a:stretch>
        </p:blipFill>
        <p:spPr>
          <a:xfrm>
            <a:off x="2713750" y="2230200"/>
            <a:ext cx="6419850" cy="1771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p10"/>
          <p:cNvSpPr txBox="1"/>
          <p:nvPr/>
        </p:nvSpPr>
        <p:spPr>
          <a:xfrm>
            <a:off x="3217075" y="-143575"/>
            <a:ext cx="5184300" cy="778800"/>
          </a:xfrm>
          <a:prstGeom prst="rect">
            <a:avLst/>
          </a:prstGeom>
          <a:noFill/>
          <a:ln>
            <a:noFill/>
          </a:ln>
        </p:spPr>
        <p:txBody>
          <a:bodyPr anchorCtr="0" anchor="t" bIns="91425" lIns="91425" spcFirstLastPara="1" rIns="91425" wrap="square" tIns="91425">
            <a:noAutofit/>
          </a:bodyPr>
          <a:lstStyle/>
          <a:p>
            <a:pPr indent="0" lvl="0" marL="0" rtl="0" algn="ctr">
              <a:lnSpc>
                <a:spcPct val="6818"/>
              </a:lnSpc>
              <a:spcBef>
                <a:spcPts val="1400"/>
              </a:spcBef>
              <a:spcAft>
                <a:spcPts val="0"/>
              </a:spcAft>
              <a:buClr>
                <a:schemeClr val="dk1"/>
              </a:buClr>
              <a:buSzPts val="1100"/>
              <a:buFont typeface="Arial"/>
              <a:buNone/>
            </a:pPr>
            <a:r>
              <a:rPr b="1" lang="es-ES" sz="2800">
                <a:solidFill>
                  <a:schemeClr val="dk1"/>
                </a:solidFill>
                <a:latin typeface="Times New Roman"/>
                <a:ea typeface="Times New Roman"/>
                <a:cs typeface="Times New Roman"/>
                <a:sym typeface="Times New Roman"/>
              </a:rPr>
              <a:t>Doubly </a:t>
            </a:r>
            <a:r>
              <a:rPr b="1" lang="es-ES" sz="2800">
                <a:solidFill>
                  <a:schemeClr val="dk1"/>
                </a:solidFill>
                <a:latin typeface="Times New Roman"/>
                <a:ea typeface="Times New Roman"/>
                <a:cs typeface="Times New Roman"/>
                <a:sym typeface="Times New Roman"/>
              </a:rPr>
              <a:t>Linked List ADT</a:t>
            </a:r>
            <a:endParaRPr b="1" sz="2800">
              <a:solidFill>
                <a:schemeClr val="dk1"/>
              </a:solidFill>
              <a:latin typeface="Times New Roman"/>
              <a:ea typeface="Times New Roman"/>
              <a:cs typeface="Times New Roman"/>
              <a:sym typeface="Times New Roman"/>
            </a:endParaRPr>
          </a:p>
          <a:p>
            <a:pPr indent="0" lvl="0" marL="0" rtl="0" algn="l">
              <a:spcBef>
                <a:spcPts val="1400"/>
              </a:spcBef>
              <a:spcAft>
                <a:spcPts val="0"/>
              </a:spcAft>
              <a:buNone/>
            </a:pPr>
            <a:r>
              <a:t/>
            </a:r>
            <a:endParaRPr>
              <a:solidFill>
                <a:schemeClr val="dk1"/>
              </a:solidFill>
            </a:endParaRPr>
          </a:p>
        </p:txBody>
      </p:sp>
      <p:graphicFrame>
        <p:nvGraphicFramePr>
          <p:cNvPr id="269" name="Google Shape;269;p10"/>
          <p:cNvGraphicFramePr/>
          <p:nvPr/>
        </p:nvGraphicFramePr>
        <p:xfrm>
          <a:off x="1419250" y="635225"/>
          <a:ext cx="3000000" cy="3000000"/>
        </p:xfrm>
        <a:graphic>
          <a:graphicData uri="http://schemas.openxmlformats.org/drawingml/2006/table">
            <a:tbl>
              <a:tblPr>
                <a:noFill/>
                <a:tableStyleId>{62B5B403-3F1F-4C5C-B641-228963ECC290}</a:tableStyleId>
              </a:tblPr>
              <a:tblGrid>
                <a:gridCol w="3833200"/>
                <a:gridCol w="6224375"/>
              </a:tblGrid>
              <a:tr h="181725">
                <a:tc>
                  <a:txBody>
                    <a:bodyPr/>
                    <a:lstStyle/>
                    <a:p>
                      <a:pPr indent="0" lvl="0" marL="0" rtl="0" algn="l">
                        <a:lnSpc>
                          <a:spcPct val="100000"/>
                        </a:lnSpc>
                        <a:spcBef>
                          <a:spcPts val="0"/>
                        </a:spcBef>
                        <a:spcAft>
                          <a:spcPts val="0"/>
                        </a:spcAft>
                        <a:buNone/>
                      </a:pPr>
                      <a:r>
                        <a:rPr b="1" lang="es-ES" sz="1600">
                          <a:solidFill>
                            <a:schemeClr val="dk1"/>
                          </a:solidFill>
                          <a:latin typeface="Calibri"/>
                          <a:ea typeface="Calibri"/>
                          <a:cs typeface="Calibri"/>
                          <a:sym typeface="Calibri"/>
                        </a:rPr>
                        <a:t>Function name</a:t>
                      </a:r>
                      <a:endParaRPr b="1"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s-ES" sz="1600">
                          <a:solidFill>
                            <a:schemeClr val="dk1"/>
                          </a:solidFill>
                          <a:latin typeface="Calibri"/>
                          <a:ea typeface="Calibri"/>
                          <a:cs typeface="Calibri"/>
                          <a:sym typeface="Calibri"/>
                        </a:rPr>
                        <a:t>What it does</a:t>
                      </a:r>
                      <a:endParaRPr b="1"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63700">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int </a:t>
                      </a:r>
                      <a:r>
                        <a:rPr b="1" lang="es-ES" sz="1600">
                          <a:solidFill>
                            <a:schemeClr val="dk1"/>
                          </a:solidFill>
                          <a:latin typeface="Calibri"/>
                          <a:ea typeface="Calibri"/>
                          <a:cs typeface="Calibri"/>
                          <a:sym typeface="Calibri"/>
                        </a:rPr>
                        <a:t>isFull()</a:t>
                      </a:r>
                      <a:r>
                        <a:rPr lang="es-ES"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Check whether dll is full or not.</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3375">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int </a:t>
                      </a:r>
                      <a:r>
                        <a:rPr b="1" lang="es-ES" sz="1600">
                          <a:solidFill>
                            <a:schemeClr val="dk1"/>
                          </a:solidFill>
                          <a:latin typeface="Calibri"/>
                          <a:ea typeface="Calibri"/>
                          <a:cs typeface="Calibri"/>
                          <a:sym typeface="Calibri"/>
                        </a:rPr>
                        <a:t>isEmpty()</a:t>
                      </a:r>
                      <a:r>
                        <a:rPr lang="es-ES"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Check whether dll is empty or not</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3375">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void </a:t>
                      </a:r>
                      <a:r>
                        <a:rPr b="1" lang="es-ES" sz="1600">
                          <a:solidFill>
                            <a:schemeClr val="dk1"/>
                          </a:solidFill>
                          <a:latin typeface="Calibri"/>
                          <a:ea typeface="Calibri"/>
                          <a:cs typeface="Calibri"/>
                          <a:sym typeface="Calibri"/>
                        </a:rPr>
                        <a:t>insertbegin(qdata);</a:t>
                      </a:r>
                      <a:endParaRPr b="1"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Insert a node at the begining</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3375">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void </a:t>
                      </a:r>
                      <a:r>
                        <a:rPr b="1" lang="es-ES" sz="1600">
                          <a:solidFill>
                            <a:schemeClr val="dk1"/>
                          </a:solidFill>
                          <a:latin typeface="Calibri"/>
                          <a:ea typeface="Calibri"/>
                          <a:cs typeface="Calibri"/>
                          <a:sym typeface="Calibri"/>
                        </a:rPr>
                        <a:t>insertend(qdata);</a:t>
                      </a:r>
                      <a:endParaRPr b="1"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Insert a node at the end</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3375">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void </a:t>
                      </a:r>
                      <a:r>
                        <a:rPr b="1" lang="es-ES" sz="1600">
                          <a:solidFill>
                            <a:schemeClr val="dk1"/>
                          </a:solidFill>
                          <a:latin typeface="Calibri"/>
                          <a:ea typeface="Calibri"/>
                          <a:cs typeface="Calibri"/>
                          <a:sym typeface="Calibri"/>
                        </a:rPr>
                        <a:t>insertmiddle( qdata);</a:t>
                      </a:r>
                      <a:endParaRPr b="1"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Insert a node in the middle , wherever needed</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3375">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void </a:t>
                      </a:r>
                      <a:r>
                        <a:rPr b="1" lang="es-ES" sz="1600">
                          <a:solidFill>
                            <a:schemeClr val="dk1"/>
                          </a:solidFill>
                          <a:latin typeface="Calibri"/>
                          <a:ea typeface="Calibri"/>
                          <a:cs typeface="Calibri"/>
                          <a:sym typeface="Calibri"/>
                        </a:rPr>
                        <a:t>deletionbegin( deldata);</a:t>
                      </a:r>
                      <a:endParaRPr b="1"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delete the first node</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3375">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void </a:t>
                      </a:r>
                      <a:r>
                        <a:rPr b="1" lang="es-ES" sz="1600">
                          <a:solidFill>
                            <a:schemeClr val="dk1"/>
                          </a:solidFill>
                          <a:latin typeface="Calibri"/>
                          <a:ea typeface="Calibri"/>
                          <a:cs typeface="Calibri"/>
                          <a:sym typeface="Calibri"/>
                        </a:rPr>
                        <a:t>deletionend( deldata);</a:t>
                      </a:r>
                      <a:endParaRPr b="1"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delete the last node</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3375">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void </a:t>
                      </a:r>
                      <a:r>
                        <a:rPr b="1" lang="es-ES" sz="1600">
                          <a:solidFill>
                            <a:schemeClr val="dk1"/>
                          </a:solidFill>
                          <a:latin typeface="Calibri"/>
                          <a:ea typeface="Calibri"/>
                          <a:cs typeface="Calibri"/>
                          <a:sym typeface="Calibri"/>
                        </a:rPr>
                        <a:t>deletionmiddle( deldata);</a:t>
                      </a:r>
                      <a:endParaRPr b="1"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delete a node in the middle , wherever needed</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3375">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int </a:t>
                      </a:r>
                      <a:r>
                        <a:rPr b="1" lang="es-ES" sz="1600">
                          <a:solidFill>
                            <a:schemeClr val="dk1"/>
                          </a:solidFill>
                          <a:latin typeface="Calibri"/>
                          <a:ea typeface="Calibri"/>
                          <a:cs typeface="Calibri"/>
                          <a:sym typeface="Calibri"/>
                        </a:rPr>
                        <a:t>search( qdata);</a:t>
                      </a:r>
                      <a:endParaRPr b="1"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Search for the given node</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3375">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void </a:t>
                      </a:r>
                      <a:r>
                        <a:rPr b="1" lang="es-ES" sz="1600">
                          <a:solidFill>
                            <a:schemeClr val="dk1"/>
                          </a:solidFill>
                          <a:latin typeface="Calibri"/>
                          <a:ea typeface="Calibri"/>
                          <a:cs typeface="Calibri"/>
                          <a:sym typeface="Calibri"/>
                        </a:rPr>
                        <a:t>reverse_traverse();</a:t>
                      </a:r>
                      <a:endParaRPr b="1"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Print reversely the dll</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3375">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void </a:t>
                      </a:r>
                      <a:r>
                        <a:rPr b="1" lang="es-ES" sz="1600">
                          <a:solidFill>
                            <a:schemeClr val="dk1"/>
                          </a:solidFill>
                          <a:latin typeface="Calibri"/>
                          <a:ea typeface="Calibri"/>
                          <a:cs typeface="Calibri"/>
                          <a:sym typeface="Calibri"/>
                        </a:rPr>
                        <a:t>traverse();</a:t>
                      </a:r>
                      <a:endParaRPr b="1"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Print forwardly the dll</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3375">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int </a:t>
                      </a:r>
                      <a:r>
                        <a:rPr b="1" lang="es-ES" sz="1600">
                          <a:solidFill>
                            <a:schemeClr val="dk1"/>
                          </a:solidFill>
                          <a:latin typeface="Calibri"/>
                          <a:ea typeface="Calibri"/>
                          <a:cs typeface="Calibri"/>
                          <a:sym typeface="Calibri"/>
                        </a:rPr>
                        <a:t>updatalist( olddata,  newdata);</a:t>
                      </a:r>
                      <a:endParaRPr b="1"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Update the particular node with the new data</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3375">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void </a:t>
                      </a:r>
                      <a:r>
                        <a:rPr b="1" lang="es-ES" sz="1600">
                          <a:solidFill>
                            <a:schemeClr val="dk1"/>
                          </a:solidFill>
                          <a:latin typeface="Calibri"/>
                          <a:ea typeface="Calibri"/>
                          <a:cs typeface="Calibri"/>
                          <a:sym typeface="Calibri"/>
                        </a:rPr>
                        <a:t>destroylist();</a:t>
                      </a:r>
                      <a:endParaRPr b="1"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s-ES" sz="1600">
                          <a:solidFill>
                            <a:schemeClr val="dk1"/>
                          </a:solidFill>
                          <a:latin typeface="Calibri"/>
                          <a:ea typeface="Calibri"/>
                          <a:cs typeface="Calibri"/>
                          <a:sym typeface="Calibri"/>
                        </a:rPr>
                        <a:t>Destroy the whole list</a:t>
                      </a:r>
                      <a:endParaRPr sz="1600">
                        <a:solidFill>
                          <a:schemeClr val="dk1"/>
                        </a:solidFill>
                        <a:latin typeface="Calibri"/>
                        <a:ea typeface="Calibri"/>
                        <a:cs typeface="Calibri"/>
                        <a:sym typeface="Calibri"/>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p11"/>
          <p:cNvSpPr txBox="1"/>
          <p:nvPr/>
        </p:nvSpPr>
        <p:spPr>
          <a:xfrm>
            <a:off x="2011550" y="239725"/>
            <a:ext cx="6076200" cy="48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1900">
                <a:solidFill>
                  <a:schemeClr val="dk1"/>
                </a:solidFill>
              </a:rPr>
              <a:t>Algorithm to create a Doubly </a:t>
            </a:r>
            <a:r>
              <a:rPr lang="es-ES" sz="1900">
                <a:solidFill>
                  <a:schemeClr val="dk1"/>
                </a:solidFill>
              </a:rPr>
              <a:t>Linked List</a:t>
            </a:r>
            <a:endParaRPr sz="1900">
              <a:solidFill>
                <a:schemeClr val="dk1"/>
              </a:solidFill>
            </a:endParaRPr>
          </a:p>
        </p:txBody>
      </p:sp>
      <p:pic>
        <p:nvPicPr>
          <p:cNvPr id="276" name="Google Shape;276;p11"/>
          <p:cNvPicPr preferRelativeResize="0"/>
          <p:nvPr/>
        </p:nvPicPr>
        <p:blipFill>
          <a:blip r:embed="rId3">
            <a:alphaModFix/>
          </a:blip>
          <a:stretch>
            <a:fillRect/>
          </a:stretch>
        </p:blipFill>
        <p:spPr>
          <a:xfrm>
            <a:off x="2242450" y="902525"/>
            <a:ext cx="1314450" cy="1162050"/>
          </a:xfrm>
          <a:prstGeom prst="rect">
            <a:avLst/>
          </a:prstGeom>
          <a:noFill/>
          <a:ln>
            <a:noFill/>
          </a:ln>
        </p:spPr>
      </p:pic>
      <p:sp>
        <p:nvSpPr>
          <p:cNvPr id="277" name="Google Shape;277;p11"/>
          <p:cNvSpPr txBox="1"/>
          <p:nvPr/>
        </p:nvSpPr>
        <p:spPr>
          <a:xfrm>
            <a:off x="1703975" y="2124725"/>
            <a:ext cx="8940600" cy="28938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AutoNum type="arabicPeriod"/>
            </a:pPr>
            <a:r>
              <a:rPr lang="es-ES" sz="2200"/>
              <a:t>create a node class with the three required data variables</a:t>
            </a:r>
            <a:endParaRPr sz="2200"/>
          </a:p>
          <a:p>
            <a:pPr indent="-368300" lvl="0" marL="457200" rtl="0" algn="l">
              <a:spcBef>
                <a:spcPts val="0"/>
              </a:spcBef>
              <a:spcAft>
                <a:spcPts val="0"/>
              </a:spcAft>
              <a:buSzPts val="2200"/>
              <a:buAutoNum type="arabicPeriod"/>
            </a:pPr>
            <a:r>
              <a:rPr lang="es-ES" sz="2200"/>
              <a:t>create the doubly linked list class and declare the head and tail nodes</a:t>
            </a:r>
            <a:endParaRPr sz="2200"/>
          </a:p>
          <a:p>
            <a:pPr indent="-368300" lvl="0" marL="457200" rtl="0" algn="l">
              <a:spcBef>
                <a:spcPts val="0"/>
              </a:spcBef>
              <a:spcAft>
                <a:spcPts val="0"/>
              </a:spcAft>
              <a:buSzPts val="2200"/>
              <a:buAutoNum type="arabicPeriod"/>
            </a:pPr>
            <a:r>
              <a:rPr lang="es-ES" sz="2200"/>
              <a:t>create a new node and assign it a value</a:t>
            </a:r>
            <a:endParaRPr sz="2200"/>
          </a:p>
          <a:p>
            <a:pPr indent="-368300" lvl="0" marL="457200" rtl="0" algn="l">
              <a:spcBef>
                <a:spcPts val="0"/>
              </a:spcBef>
              <a:spcAft>
                <a:spcPts val="0"/>
              </a:spcAft>
              <a:buSzPts val="2200"/>
              <a:buAutoNum type="arabicPeriod"/>
            </a:pPr>
            <a:r>
              <a:rPr lang="es-ES" sz="2200"/>
              <a:t>set the “next” reference of the newly created node to none</a:t>
            </a:r>
            <a:endParaRPr sz="2200"/>
          </a:p>
          <a:p>
            <a:pPr indent="-368300" lvl="0" marL="457200" rtl="0" algn="l">
              <a:spcBef>
                <a:spcPts val="0"/>
              </a:spcBef>
              <a:spcAft>
                <a:spcPts val="0"/>
              </a:spcAft>
              <a:buSzPts val="2200"/>
              <a:buAutoNum type="arabicPeriod"/>
            </a:pPr>
            <a:r>
              <a:rPr lang="es-ES" sz="2200">
                <a:solidFill>
                  <a:schemeClr val="dk1"/>
                </a:solidFill>
              </a:rPr>
              <a:t>set the “prev” reference of the newly created node to none</a:t>
            </a:r>
            <a:endParaRPr sz="2200">
              <a:solidFill>
                <a:schemeClr val="dk1"/>
              </a:solidFill>
            </a:endParaRPr>
          </a:p>
          <a:p>
            <a:pPr indent="-368300" lvl="0" marL="457200" rtl="0" algn="l">
              <a:spcBef>
                <a:spcPts val="0"/>
              </a:spcBef>
              <a:spcAft>
                <a:spcPts val="0"/>
              </a:spcAft>
              <a:buClr>
                <a:schemeClr val="dk1"/>
              </a:buClr>
              <a:buSzPts val="2200"/>
              <a:buAutoNum type="arabicPeriod"/>
            </a:pPr>
            <a:r>
              <a:rPr lang="es-ES" sz="2200">
                <a:solidFill>
                  <a:schemeClr val="dk1"/>
                </a:solidFill>
              </a:rPr>
              <a:t>set both the head and tail reference to the new node</a:t>
            </a:r>
            <a:endParaRPr sz="2200">
              <a:solidFill>
                <a:schemeClr val="dk1"/>
              </a:solidFill>
            </a:endParaRPr>
          </a:p>
          <a:p>
            <a:pPr indent="-368300" lvl="0" marL="457200" rtl="0" algn="l">
              <a:spcBef>
                <a:spcPts val="0"/>
              </a:spcBef>
              <a:spcAft>
                <a:spcPts val="0"/>
              </a:spcAft>
              <a:buClr>
                <a:schemeClr val="dk1"/>
              </a:buClr>
              <a:buSzPts val="2200"/>
              <a:buAutoNum type="arabicPeriod"/>
            </a:pPr>
            <a:r>
              <a:rPr lang="es-ES" sz="2200">
                <a:solidFill>
                  <a:schemeClr val="dk1"/>
                </a:solidFill>
              </a:rPr>
              <a:t>terminate</a:t>
            </a:r>
            <a:endParaRPr sz="2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 name="Shape 282"/>
        <p:cNvGrpSpPr/>
        <p:nvPr/>
      </p:nvGrpSpPr>
      <p:grpSpPr>
        <a:xfrm>
          <a:off x="0" y="0"/>
          <a:ext cx="0" cy="0"/>
          <a:chOff x="0" y="0"/>
          <a:chExt cx="0" cy="0"/>
        </a:xfrm>
      </p:grpSpPr>
      <p:graphicFrame>
        <p:nvGraphicFramePr>
          <p:cNvPr id="283" name="Google Shape;283;p12"/>
          <p:cNvGraphicFramePr/>
          <p:nvPr/>
        </p:nvGraphicFramePr>
        <p:xfrm>
          <a:off x="1128588" y="849100"/>
          <a:ext cx="3000000" cy="3000000"/>
        </p:xfrm>
        <a:graphic>
          <a:graphicData uri="http://schemas.openxmlformats.org/drawingml/2006/table">
            <a:tbl>
              <a:tblPr>
                <a:noFill/>
                <a:tableStyleId>{62B5B403-3F1F-4C5C-B641-228963ECC290}</a:tableStyleId>
              </a:tblPr>
              <a:tblGrid>
                <a:gridCol w="9402075"/>
              </a:tblGrid>
              <a:tr h="5537275">
                <a:tc>
                  <a:txBody>
                    <a:bodyPr/>
                    <a:lstStyle/>
                    <a:p>
                      <a:pPr indent="0" lvl="0" marL="0" rtl="0" algn="l">
                        <a:lnSpc>
                          <a:spcPct val="115000"/>
                        </a:lnSpc>
                        <a:spcBef>
                          <a:spcPts val="1100"/>
                        </a:spcBef>
                        <a:spcAft>
                          <a:spcPts val="0"/>
                        </a:spcAft>
                        <a:buClr>
                          <a:schemeClr val="dk1"/>
                        </a:buClr>
                        <a:buSzPts val="1100"/>
                        <a:buFont typeface="Arial"/>
                        <a:buNone/>
                      </a:pPr>
                      <a:r>
                        <a:rPr lang="es-ES" sz="3100">
                          <a:solidFill>
                            <a:schemeClr val="dk1"/>
                          </a:solidFill>
                          <a:latin typeface="Calibri"/>
                          <a:ea typeface="Calibri"/>
                          <a:cs typeface="Calibri"/>
                          <a:sym typeface="Calibri"/>
                        </a:rPr>
                        <a:t>This involves the following four steps:</a:t>
                      </a:r>
                      <a:endParaRPr sz="3100">
                        <a:solidFill>
                          <a:schemeClr val="dk1"/>
                        </a:solidFill>
                        <a:latin typeface="Calibri"/>
                        <a:ea typeface="Calibri"/>
                        <a:cs typeface="Calibri"/>
                        <a:sym typeface="Calibri"/>
                      </a:endParaRPr>
                    </a:p>
                    <a:p>
                      <a:pPr indent="-425450" lvl="0" marL="457200" rtl="0" algn="l">
                        <a:lnSpc>
                          <a:spcPct val="115000"/>
                        </a:lnSpc>
                        <a:spcBef>
                          <a:spcPts val="1200"/>
                        </a:spcBef>
                        <a:spcAft>
                          <a:spcPts val="0"/>
                        </a:spcAft>
                        <a:buClr>
                          <a:schemeClr val="dk1"/>
                        </a:buClr>
                        <a:buSzPts val="3100"/>
                        <a:buChar char="●"/>
                      </a:pPr>
                      <a:r>
                        <a:rPr lang="es-ES" sz="3100">
                          <a:solidFill>
                            <a:schemeClr val="dk1"/>
                          </a:solidFill>
                          <a:latin typeface="Calibri"/>
                          <a:ea typeface="Calibri"/>
                          <a:cs typeface="Calibri"/>
                          <a:sym typeface="Calibri"/>
                        </a:rPr>
                        <a:t>creating a structure for the node</a:t>
                      </a:r>
                      <a:endParaRPr sz="3100">
                        <a:solidFill>
                          <a:schemeClr val="dk1"/>
                        </a:solidFill>
                        <a:latin typeface="Calibri"/>
                        <a:ea typeface="Calibri"/>
                        <a:cs typeface="Calibri"/>
                        <a:sym typeface="Calibri"/>
                      </a:endParaRPr>
                    </a:p>
                    <a:p>
                      <a:pPr indent="-425450" lvl="0" marL="457200" rtl="0" algn="l">
                        <a:lnSpc>
                          <a:spcPct val="115000"/>
                        </a:lnSpc>
                        <a:spcBef>
                          <a:spcPts val="0"/>
                        </a:spcBef>
                        <a:spcAft>
                          <a:spcPts val="0"/>
                        </a:spcAft>
                        <a:buClr>
                          <a:schemeClr val="dk1"/>
                        </a:buClr>
                        <a:buSzPts val="3100"/>
                        <a:buChar char="●"/>
                      </a:pPr>
                      <a:r>
                        <a:rPr lang="es-ES" sz="3100">
                          <a:solidFill>
                            <a:schemeClr val="dk1"/>
                          </a:solidFill>
                          <a:latin typeface="Calibri"/>
                          <a:ea typeface="Calibri"/>
                          <a:cs typeface="Calibri"/>
                          <a:sym typeface="Calibri"/>
                        </a:rPr>
                        <a:t>creating a node</a:t>
                      </a:r>
                      <a:endParaRPr sz="3100">
                        <a:solidFill>
                          <a:schemeClr val="dk1"/>
                        </a:solidFill>
                        <a:latin typeface="Calibri"/>
                        <a:ea typeface="Calibri"/>
                        <a:cs typeface="Calibri"/>
                        <a:sym typeface="Calibri"/>
                      </a:endParaRPr>
                    </a:p>
                    <a:p>
                      <a:pPr indent="-425450" lvl="0" marL="457200" rtl="0" algn="l">
                        <a:lnSpc>
                          <a:spcPct val="115000"/>
                        </a:lnSpc>
                        <a:spcBef>
                          <a:spcPts val="0"/>
                        </a:spcBef>
                        <a:spcAft>
                          <a:spcPts val="0"/>
                        </a:spcAft>
                        <a:buClr>
                          <a:schemeClr val="dk1"/>
                        </a:buClr>
                        <a:buSzPts val="3100"/>
                        <a:buChar char="●"/>
                      </a:pPr>
                      <a:r>
                        <a:rPr lang="es-ES" sz="3100">
                          <a:solidFill>
                            <a:schemeClr val="dk1"/>
                          </a:solidFill>
                          <a:latin typeface="Calibri"/>
                          <a:ea typeface="Calibri"/>
                          <a:cs typeface="Calibri"/>
                          <a:sym typeface="Calibri"/>
                        </a:rPr>
                        <a:t>reading details for a node from the user</a:t>
                      </a:r>
                      <a:endParaRPr sz="3100">
                        <a:solidFill>
                          <a:schemeClr val="dk1"/>
                        </a:solidFill>
                        <a:latin typeface="Calibri"/>
                        <a:ea typeface="Calibri"/>
                        <a:cs typeface="Calibri"/>
                        <a:sym typeface="Calibri"/>
                      </a:endParaRPr>
                    </a:p>
                    <a:p>
                      <a:pPr indent="-425450" lvl="0" marL="457200" rtl="0" algn="l">
                        <a:lnSpc>
                          <a:spcPct val="115000"/>
                        </a:lnSpc>
                        <a:spcBef>
                          <a:spcPts val="0"/>
                        </a:spcBef>
                        <a:spcAft>
                          <a:spcPts val="0"/>
                        </a:spcAft>
                        <a:buClr>
                          <a:schemeClr val="dk1"/>
                        </a:buClr>
                        <a:buSzPts val="3100"/>
                        <a:buChar char="●"/>
                      </a:pPr>
                      <a:r>
                        <a:rPr lang="es-ES" sz="3100">
                          <a:solidFill>
                            <a:schemeClr val="dk1"/>
                          </a:solidFill>
                          <a:latin typeface="Calibri"/>
                          <a:ea typeface="Calibri"/>
                          <a:cs typeface="Calibri"/>
                          <a:sym typeface="Calibri"/>
                        </a:rPr>
                        <a:t>connect the node with the list</a:t>
                      </a:r>
                      <a:endParaRPr sz="3100">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t/>
                      </a:r>
                      <a:endParaRPr sz="2200">
                        <a:solidFill>
                          <a:schemeClr val="dk1"/>
                        </a:solidFill>
                        <a:highlight>
                          <a:srgbClr val="FF0000"/>
                        </a:highlight>
                        <a:latin typeface="Calibri"/>
                        <a:ea typeface="Calibri"/>
                        <a:cs typeface="Calibri"/>
                        <a:sym typeface="Calibri"/>
                      </a:endParaRPr>
                    </a:p>
                  </a:txBody>
                  <a:tcPr marT="91425" marB="91425" marR="91425" marL="91425"/>
                </a:tc>
              </a:tr>
            </a:tbl>
          </a:graphicData>
        </a:graphic>
      </p:graphicFrame>
      <p:sp>
        <p:nvSpPr>
          <p:cNvPr id="284" name="Google Shape;284;p12"/>
          <p:cNvSpPr txBox="1"/>
          <p:nvPr/>
        </p:nvSpPr>
        <p:spPr>
          <a:xfrm>
            <a:off x="972013" y="140875"/>
            <a:ext cx="10248000" cy="842700"/>
          </a:xfrm>
          <a:prstGeom prst="rect">
            <a:avLst/>
          </a:prstGeom>
          <a:noFill/>
          <a:ln>
            <a:noFill/>
          </a:ln>
        </p:spPr>
        <p:txBody>
          <a:bodyPr anchorCtr="0" anchor="ctr" bIns="91425" lIns="91425" spcFirstLastPara="1" rIns="91425" wrap="square" tIns="91425">
            <a:noAutofit/>
          </a:bodyPr>
          <a:lstStyle/>
          <a:p>
            <a:pPr indent="0" lvl="0" marL="0" rtl="0" algn="l">
              <a:lnSpc>
                <a:spcPct val="6818"/>
              </a:lnSpc>
              <a:spcBef>
                <a:spcPts val="1400"/>
              </a:spcBef>
              <a:spcAft>
                <a:spcPts val="1400"/>
              </a:spcAft>
              <a:buNone/>
            </a:pPr>
            <a:r>
              <a:rPr lang="es-ES" sz="2100">
                <a:solidFill>
                  <a:schemeClr val="dk1"/>
                </a:solidFill>
              </a:rPr>
              <a:t>The creation of a new list involves the following steps:</a:t>
            </a:r>
            <a:endParaRPr sz="21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sp>
        <p:nvSpPr>
          <p:cNvPr id="290" name="Google Shape;290;p13"/>
          <p:cNvSpPr txBox="1"/>
          <p:nvPr/>
        </p:nvSpPr>
        <p:spPr>
          <a:xfrm>
            <a:off x="972013" y="140875"/>
            <a:ext cx="10248000" cy="842700"/>
          </a:xfrm>
          <a:prstGeom prst="rect">
            <a:avLst/>
          </a:prstGeom>
          <a:noFill/>
          <a:ln>
            <a:noFill/>
          </a:ln>
        </p:spPr>
        <p:txBody>
          <a:bodyPr anchorCtr="0" anchor="ctr" bIns="91425" lIns="91425" spcFirstLastPara="1" rIns="91425" wrap="square" tIns="91425">
            <a:noAutofit/>
          </a:bodyPr>
          <a:lstStyle/>
          <a:p>
            <a:pPr indent="0" lvl="0" marL="0" rtl="0" algn="l">
              <a:lnSpc>
                <a:spcPct val="6818"/>
              </a:lnSpc>
              <a:spcBef>
                <a:spcPts val="1400"/>
              </a:spcBef>
              <a:spcAft>
                <a:spcPts val="1400"/>
              </a:spcAft>
              <a:buNone/>
            </a:pPr>
            <a:r>
              <a:rPr lang="es-ES" sz="2100">
                <a:solidFill>
                  <a:schemeClr val="dk1"/>
                </a:solidFill>
              </a:rPr>
              <a:t>The creation of a new list involves the following steps:</a:t>
            </a:r>
            <a:endParaRPr sz="2100">
              <a:solidFill>
                <a:schemeClr val="dk1"/>
              </a:solidFill>
            </a:endParaRPr>
          </a:p>
        </p:txBody>
      </p:sp>
      <p:pic>
        <p:nvPicPr>
          <p:cNvPr id="291" name="Google Shape;291;p13"/>
          <p:cNvPicPr preferRelativeResize="0"/>
          <p:nvPr/>
        </p:nvPicPr>
        <p:blipFill>
          <a:blip r:embed="rId3">
            <a:alphaModFix/>
          </a:blip>
          <a:stretch>
            <a:fillRect/>
          </a:stretch>
        </p:blipFill>
        <p:spPr>
          <a:xfrm>
            <a:off x="1563250" y="1665250"/>
            <a:ext cx="10443749" cy="4336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14"/>
          <p:cNvSpPr txBox="1"/>
          <p:nvPr/>
        </p:nvSpPr>
        <p:spPr>
          <a:xfrm>
            <a:off x="1175200" y="0"/>
            <a:ext cx="10248000" cy="286800"/>
          </a:xfrm>
          <a:prstGeom prst="rect">
            <a:avLst/>
          </a:prstGeom>
          <a:noFill/>
          <a:ln>
            <a:noFill/>
          </a:ln>
        </p:spPr>
        <p:txBody>
          <a:bodyPr anchorCtr="0" anchor="ctr" bIns="91425" lIns="91425" spcFirstLastPara="1" rIns="91425" wrap="square" tIns="91425">
            <a:noAutofit/>
          </a:bodyPr>
          <a:lstStyle/>
          <a:p>
            <a:pPr indent="0" lvl="0" marL="0" rtl="0" algn="l">
              <a:lnSpc>
                <a:spcPct val="6818"/>
              </a:lnSpc>
              <a:spcBef>
                <a:spcPts val="1400"/>
              </a:spcBef>
              <a:spcAft>
                <a:spcPts val="1400"/>
              </a:spcAft>
              <a:buNone/>
            </a:pPr>
            <a:r>
              <a:rPr lang="es-ES" sz="2100">
                <a:solidFill>
                  <a:schemeClr val="dk1"/>
                </a:solidFill>
              </a:rPr>
              <a:t>The creation of a new node involves the following steps:</a:t>
            </a:r>
            <a:endParaRPr sz="2100">
              <a:solidFill>
                <a:schemeClr val="dk1"/>
              </a:solidFill>
            </a:endParaRPr>
          </a:p>
        </p:txBody>
      </p:sp>
      <p:sp>
        <p:nvSpPr>
          <p:cNvPr id="298" name="Google Shape;298;p14"/>
          <p:cNvSpPr txBox="1"/>
          <p:nvPr/>
        </p:nvSpPr>
        <p:spPr>
          <a:xfrm>
            <a:off x="1270425" y="963075"/>
            <a:ext cx="10921500" cy="4159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ES" sz="2000">
                <a:solidFill>
                  <a:schemeClr val="dk1"/>
                </a:solidFill>
                <a:latin typeface="Calibri"/>
                <a:ea typeface="Calibri"/>
                <a:cs typeface="Calibri"/>
                <a:sym typeface="Calibri"/>
              </a:rPr>
              <a:t>Inserting a new node in doubly linked list can be done as:</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Char char="●"/>
            </a:pPr>
            <a:r>
              <a:rPr lang="es-ES" sz="2000">
                <a:solidFill>
                  <a:schemeClr val="dk1"/>
                </a:solidFill>
                <a:latin typeface="Calibri"/>
                <a:ea typeface="Calibri"/>
                <a:cs typeface="Calibri"/>
                <a:sym typeface="Calibri"/>
              </a:rPr>
              <a:t>inserting as a first node in the list</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Char char="●"/>
            </a:pPr>
            <a:r>
              <a:rPr lang="es-ES" sz="2000">
                <a:solidFill>
                  <a:schemeClr val="dk1"/>
                </a:solidFill>
                <a:latin typeface="Calibri"/>
                <a:ea typeface="Calibri"/>
                <a:cs typeface="Calibri"/>
                <a:sym typeface="Calibri"/>
              </a:rPr>
              <a:t>inserting as a last node in the list</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Char char="●"/>
            </a:pPr>
            <a:r>
              <a:rPr lang="es-ES" sz="2000">
                <a:solidFill>
                  <a:schemeClr val="dk1"/>
                </a:solidFill>
                <a:latin typeface="Calibri"/>
                <a:ea typeface="Calibri"/>
                <a:cs typeface="Calibri"/>
                <a:sym typeface="Calibri"/>
              </a:rPr>
              <a:t>inserting an intermediate node in the list</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s-ES" sz="2000">
                <a:solidFill>
                  <a:schemeClr val="dk1"/>
                </a:solidFill>
                <a:latin typeface="Calibri"/>
                <a:ea typeface="Calibri"/>
                <a:cs typeface="Calibri"/>
                <a:sym typeface="Calibri"/>
              </a:rPr>
              <a:t>steps for </a:t>
            </a:r>
            <a:r>
              <a:rPr b="1" lang="es-ES" sz="2000">
                <a:solidFill>
                  <a:schemeClr val="dk1"/>
                </a:solidFill>
                <a:latin typeface="Calibri"/>
                <a:ea typeface="Calibri"/>
                <a:cs typeface="Calibri"/>
                <a:sym typeface="Calibri"/>
              </a:rPr>
              <a:t>inserting as a first node in the list</a:t>
            </a:r>
            <a:endParaRPr b="1"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Char char="●"/>
            </a:pPr>
            <a:r>
              <a:rPr lang="es-ES" sz="2000">
                <a:solidFill>
                  <a:schemeClr val="dk1"/>
                </a:solidFill>
                <a:latin typeface="Calibri"/>
                <a:ea typeface="Calibri"/>
                <a:cs typeface="Calibri"/>
                <a:sym typeface="Calibri"/>
              </a:rPr>
              <a:t>Create a new node. Assign </a:t>
            </a:r>
            <a:r>
              <a:rPr b="1" i="1" lang="es-ES" sz="2000">
                <a:solidFill>
                  <a:schemeClr val="dk1"/>
                </a:solidFill>
                <a:latin typeface="Calibri"/>
                <a:ea typeface="Calibri"/>
                <a:cs typeface="Calibri"/>
                <a:sym typeface="Calibri"/>
              </a:rPr>
              <a:t>NULL</a:t>
            </a:r>
            <a:r>
              <a:rPr lang="es-ES" sz="2000">
                <a:solidFill>
                  <a:schemeClr val="dk1"/>
                </a:solidFill>
                <a:latin typeface="Calibri"/>
                <a:ea typeface="Calibri"/>
                <a:cs typeface="Calibri"/>
                <a:sym typeface="Calibri"/>
              </a:rPr>
              <a:t> values to both </a:t>
            </a:r>
            <a:r>
              <a:rPr b="1" i="1" lang="es-ES" sz="2000">
                <a:solidFill>
                  <a:schemeClr val="dk1"/>
                </a:solidFill>
                <a:latin typeface="Calibri"/>
                <a:ea typeface="Calibri"/>
                <a:cs typeface="Calibri"/>
                <a:sym typeface="Calibri"/>
              </a:rPr>
              <a:t>prev</a:t>
            </a:r>
            <a:r>
              <a:rPr lang="es-ES" sz="2000">
                <a:solidFill>
                  <a:schemeClr val="dk1"/>
                </a:solidFill>
                <a:latin typeface="Calibri"/>
                <a:ea typeface="Calibri"/>
                <a:cs typeface="Calibri"/>
                <a:sym typeface="Calibri"/>
              </a:rPr>
              <a:t> and </a:t>
            </a:r>
            <a:r>
              <a:rPr b="1" i="1" lang="es-ES" sz="2000">
                <a:solidFill>
                  <a:schemeClr val="dk1"/>
                </a:solidFill>
                <a:latin typeface="Calibri"/>
                <a:ea typeface="Calibri"/>
                <a:cs typeface="Calibri"/>
                <a:sym typeface="Calibri"/>
              </a:rPr>
              <a:t>next</a:t>
            </a:r>
            <a:r>
              <a:rPr lang="es-ES" sz="2000">
                <a:solidFill>
                  <a:schemeClr val="dk1"/>
                </a:solidFill>
                <a:latin typeface="Calibri"/>
                <a:ea typeface="Calibri"/>
                <a:cs typeface="Calibri"/>
                <a:sym typeface="Calibri"/>
              </a:rPr>
              <a:t> field. Assign information received from user in the </a:t>
            </a:r>
            <a:r>
              <a:rPr b="1" i="1" lang="es-ES" sz="2000">
                <a:solidFill>
                  <a:schemeClr val="dk1"/>
                </a:solidFill>
                <a:latin typeface="Calibri"/>
                <a:ea typeface="Calibri"/>
                <a:cs typeface="Calibri"/>
                <a:sym typeface="Calibri"/>
              </a:rPr>
              <a:t>data</a:t>
            </a:r>
            <a:r>
              <a:rPr lang="es-ES" sz="2000">
                <a:solidFill>
                  <a:schemeClr val="dk1"/>
                </a:solidFill>
                <a:latin typeface="Calibri"/>
                <a:ea typeface="Calibri"/>
                <a:cs typeface="Calibri"/>
                <a:sym typeface="Calibri"/>
              </a:rPr>
              <a:t> field.</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Char char="●"/>
            </a:pPr>
            <a:r>
              <a:rPr lang="es-ES" sz="2000">
                <a:solidFill>
                  <a:schemeClr val="dk1"/>
                </a:solidFill>
                <a:latin typeface="Calibri"/>
                <a:ea typeface="Calibri"/>
                <a:cs typeface="Calibri"/>
                <a:sym typeface="Calibri"/>
              </a:rPr>
              <a:t>Check whether the list is empty or not. If empty then this newly created node will be the first node and only one node in the list.</a:t>
            </a:r>
            <a:endParaRPr sz="2000">
              <a:solidFill>
                <a:schemeClr val="dk1"/>
              </a:solidFill>
              <a:latin typeface="Calibri"/>
              <a:ea typeface="Calibri"/>
              <a:cs typeface="Calibri"/>
              <a:sym typeface="Calibri"/>
            </a:endParaRPr>
          </a:p>
          <a:p>
            <a:pPr indent="-355600" lvl="0" marL="457200" rtl="0" algn="l">
              <a:lnSpc>
                <a:spcPct val="115000"/>
              </a:lnSpc>
              <a:spcBef>
                <a:spcPts val="0"/>
              </a:spcBef>
              <a:spcAft>
                <a:spcPts val="0"/>
              </a:spcAft>
              <a:buClr>
                <a:schemeClr val="dk1"/>
              </a:buClr>
              <a:buSzPts val="2000"/>
              <a:buChar char="●"/>
            </a:pPr>
            <a:r>
              <a:rPr lang="es-ES" sz="2000">
                <a:solidFill>
                  <a:schemeClr val="dk1"/>
                </a:solidFill>
                <a:latin typeface="Calibri"/>
                <a:ea typeface="Calibri"/>
                <a:cs typeface="Calibri"/>
                <a:sym typeface="Calibri"/>
              </a:rPr>
              <a:t>If the list is not empty then follow the steps:</a:t>
            </a:r>
            <a:endParaRPr sz="2000">
              <a:solidFill>
                <a:schemeClr val="dk1"/>
              </a:solidFill>
              <a:latin typeface="Calibri"/>
              <a:ea typeface="Calibri"/>
              <a:cs typeface="Calibri"/>
              <a:sym typeface="Calibri"/>
            </a:endParaRPr>
          </a:p>
          <a:p>
            <a:pPr indent="-355600" lvl="1" marL="914400" rtl="0" algn="l">
              <a:lnSpc>
                <a:spcPct val="115000"/>
              </a:lnSpc>
              <a:spcBef>
                <a:spcPts val="0"/>
              </a:spcBef>
              <a:spcAft>
                <a:spcPts val="0"/>
              </a:spcAft>
              <a:buClr>
                <a:schemeClr val="dk1"/>
              </a:buClr>
              <a:buSzPts val="2000"/>
              <a:buChar char="○"/>
            </a:pPr>
            <a:r>
              <a:rPr lang="es-ES" sz="2000">
                <a:solidFill>
                  <a:schemeClr val="dk1"/>
                </a:solidFill>
                <a:latin typeface="Calibri"/>
                <a:ea typeface="Calibri"/>
                <a:cs typeface="Calibri"/>
                <a:sym typeface="Calibri"/>
              </a:rPr>
              <a:t>the previous address field of head is made to point to newly created node </a:t>
            </a:r>
            <a:r>
              <a:rPr b="1" i="1" lang="es-ES" sz="2000">
                <a:solidFill>
                  <a:schemeClr val="dk1"/>
                </a:solidFill>
                <a:latin typeface="Calibri"/>
                <a:ea typeface="Calibri"/>
                <a:cs typeface="Calibri"/>
                <a:sym typeface="Calibri"/>
              </a:rPr>
              <a:t>temp</a:t>
            </a:r>
            <a:endParaRPr b="1" i="1" sz="2000">
              <a:solidFill>
                <a:schemeClr val="dk1"/>
              </a:solidFill>
              <a:latin typeface="Calibri"/>
              <a:ea typeface="Calibri"/>
              <a:cs typeface="Calibri"/>
              <a:sym typeface="Calibri"/>
            </a:endParaRPr>
          </a:p>
          <a:p>
            <a:pPr indent="-355600" lvl="1" marL="914400" rtl="0" algn="l">
              <a:lnSpc>
                <a:spcPct val="115000"/>
              </a:lnSpc>
              <a:spcBef>
                <a:spcPts val="0"/>
              </a:spcBef>
              <a:spcAft>
                <a:spcPts val="0"/>
              </a:spcAft>
              <a:buClr>
                <a:schemeClr val="dk1"/>
              </a:buClr>
              <a:buSzPts val="2000"/>
              <a:buChar char="○"/>
            </a:pPr>
            <a:r>
              <a:rPr lang="es-ES" sz="2000">
                <a:solidFill>
                  <a:schemeClr val="dk1"/>
                </a:solidFill>
                <a:latin typeface="Calibri"/>
                <a:ea typeface="Calibri"/>
                <a:cs typeface="Calibri"/>
                <a:sym typeface="Calibri"/>
              </a:rPr>
              <a:t>now the newly created node </a:t>
            </a:r>
            <a:r>
              <a:rPr b="1" i="1" lang="es-ES" sz="2000">
                <a:solidFill>
                  <a:schemeClr val="dk1"/>
                </a:solidFill>
                <a:latin typeface="Calibri"/>
                <a:ea typeface="Calibri"/>
                <a:cs typeface="Calibri"/>
                <a:sym typeface="Calibri"/>
              </a:rPr>
              <a:t>temp </a:t>
            </a:r>
            <a:r>
              <a:rPr lang="es-ES" sz="2000">
                <a:solidFill>
                  <a:schemeClr val="dk1"/>
                </a:solidFill>
                <a:latin typeface="Calibri"/>
                <a:ea typeface="Calibri"/>
                <a:cs typeface="Calibri"/>
                <a:sym typeface="Calibri"/>
              </a:rPr>
              <a:t>is made as head</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pic>
        <p:nvPicPr>
          <p:cNvPr id="304" name="Google Shape;304;p15"/>
          <p:cNvPicPr preferRelativeResize="0"/>
          <p:nvPr/>
        </p:nvPicPr>
        <p:blipFill>
          <a:blip r:embed="rId3">
            <a:alphaModFix/>
          </a:blip>
          <a:stretch>
            <a:fillRect/>
          </a:stretch>
        </p:blipFill>
        <p:spPr>
          <a:xfrm>
            <a:off x="1130625" y="394325"/>
            <a:ext cx="4105275" cy="2505075"/>
          </a:xfrm>
          <a:prstGeom prst="rect">
            <a:avLst/>
          </a:prstGeom>
          <a:noFill/>
          <a:ln>
            <a:noFill/>
          </a:ln>
        </p:spPr>
      </p:pic>
      <p:pic>
        <p:nvPicPr>
          <p:cNvPr id="305" name="Google Shape;305;p15"/>
          <p:cNvPicPr preferRelativeResize="0"/>
          <p:nvPr/>
        </p:nvPicPr>
        <p:blipFill>
          <a:blip r:embed="rId4">
            <a:alphaModFix/>
          </a:blip>
          <a:stretch>
            <a:fillRect/>
          </a:stretch>
        </p:blipFill>
        <p:spPr>
          <a:xfrm>
            <a:off x="1414600" y="2988675"/>
            <a:ext cx="6010275" cy="3505200"/>
          </a:xfrm>
          <a:prstGeom prst="rect">
            <a:avLst/>
          </a:prstGeom>
          <a:noFill/>
          <a:ln>
            <a:noFill/>
          </a:ln>
        </p:spPr>
      </p:pic>
      <p:sp>
        <p:nvSpPr>
          <p:cNvPr id="306" name="Google Shape;306;p15"/>
          <p:cNvSpPr/>
          <p:nvPr/>
        </p:nvSpPr>
        <p:spPr>
          <a:xfrm>
            <a:off x="2440275" y="2066870"/>
            <a:ext cx="1167550" cy="452325"/>
          </a:xfrm>
          <a:custGeom>
            <a:rect b="b" l="l" r="r" t="t"/>
            <a:pathLst>
              <a:path extrusionOk="0" h="18093" w="46702">
                <a:moveTo>
                  <a:pt x="0" y="15357"/>
                </a:moveTo>
                <a:cubicBezTo>
                  <a:pt x="10342" y="19789"/>
                  <a:pt x="23890" y="18413"/>
                  <a:pt x="33659" y="12832"/>
                </a:cubicBezTo>
                <a:cubicBezTo>
                  <a:pt x="37216" y="10800"/>
                  <a:pt x="38775" y="6432"/>
                  <a:pt x="41232" y="3155"/>
                </a:cubicBezTo>
                <a:cubicBezTo>
                  <a:pt x="41771" y="2436"/>
                  <a:pt x="38727" y="2275"/>
                  <a:pt x="39128" y="1472"/>
                </a:cubicBezTo>
                <a:cubicBezTo>
                  <a:pt x="39524" y="678"/>
                  <a:pt x="40783" y="805"/>
                  <a:pt x="41653" y="631"/>
                </a:cubicBezTo>
                <a:cubicBezTo>
                  <a:pt x="42114" y="539"/>
                  <a:pt x="42073" y="0"/>
                  <a:pt x="42494" y="210"/>
                </a:cubicBezTo>
                <a:cubicBezTo>
                  <a:pt x="46224" y="2074"/>
                  <a:pt x="44837" y="8261"/>
                  <a:pt x="46702" y="11991"/>
                </a:cubicBezTo>
              </a:path>
            </a:pathLst>
          </a:custGeom>
          <a:noFill/>
          <a:ln cap="flat" cmpd="sng" w="9525">
            <a:solidFill>
              <a:schemeClr val="dk2"/>
            </a:solidFill>
            <a:prstDash val="solid"/>
            <a:round/>
            <a:headEnd len="med" w="med" type="none"/>
            <a:tailEnd len="med" w="med" type="none"/>
          </a:ln>
        </p:spPr>
      </p:sp>
      <p:pic>
        <p:nvPicPr>
          <p:cNvPr id="307" name="Google Shape;307;p15"/>
          <p:cNvPicPr preferRelativeResize="0"/>
          <p:nvPr/>
        </p:nvPicPr>
        <p:blipFill>
          <a:blip r:embed="rId5">
            <a:alphaModFix/>
          </a:blip>
          <a:stretch>
            <a:fillRect/>
          </a:stretch>
        </p:blipFill>
        <p:spPr>
          <a:xfrm>
            <a:off x="5235900" y="794025"/>
            <a:ext cx="6651300" cy="19887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0009_Chalk_Fun_SlidesMania">
  <a:themeElements>
    <a:clrScheme name="Verde amarillo">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