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12192000"/>
  <p:notesSz cx="6858000" cy="9144000"/>
  <p:embeddedFontLst>
    <p:embeddedFont>
      <p:font typeface="Poppins"/>
      <p:regular r:id="rId16"/>
      <p:bold r:id="rId17"/>
      <p:italic r:id="rId18"/>
      <p:boldItalic r:id="rId19"/>
    </p:embeddedFont>
    <p:embeddedFont>
      <p:font typeface="Barlow Condensed"/>
      <p:regular r:id="rId20"/>
      <p:bold r:id="rId21"/>
      <p:italic r:id="rId22"/>
      <p:boldItalic r:id="rId23"/>
    </p:embeddedFont>
    <p:embeddedFont>
      <p:font typeface="Homemade Appl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04585C7-5DB6-4B66-B627-9DB4B5A08E0C}">
  <a:tblStyle styleId="{604585C7-5DB6-4B66-B627-9DB4B5A08E0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BarlowCondensed-regular.fntdata"/><Relationship Id="rId11" Type="http://schemas.openxmlformats.org/officeDocument/2006/relationships/slide" Target="slides/slide5.xml"/><Relationship Id="rId22" Type="http://schemas.openxmlformats.org/officeDocument/2006/relationships/font" Target="fonts/BarlowCondensed-italic.fntdata"/><Relationship Id="rId10" Type="http://schemas.openxmlformats.org/officeDocument/2006/relationships/slide" Target="slides/slide4.xml"/><Relationship Id="rId21" Type="http://schemas.openxmlformats.org/officeDocument/2006/relationships/font" Target="fonts/BarlowCondensed-bold.fntdata"/><Relationship Id="rId13" Type="http://schemas.openxmlformats.org/officeDocument/2006/relationships/slide" Target="slides/slide7.xml"/><Relationship Id="rId24" Type="http://schemas.openxmlformats.org/officeDocument/2006/relationships/font" Target="fonts/HomemadeApple-regular.fntdata"/><Relationship Id="rId12" Type="http://schemas.openxmlformats.org/officeDocument/2006/relationships/slide" Target="slides/slide6.xml"/><Relationship Id="rId23" Type="http://schemas.openxmlformats.org/officeDocument/2006/relationships/font" Target="fonts/BarlowCondensed-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slideMaster" Target="slideMasters/slideMaster1.xml"/><Relationship Id="rId19" Type="http://schemas.openxmlformats.org/officeDocument/2006/relationships/font" Target="fonts/Poppins-boldItalic.fntdata"/><Relationship Id="rId6" Type="http://schemas.openxmlformats.org/officeDocument/2006/relationships/notesMaster" Target="notesMasters/notesMaster1.xml"/><Relationship Id="rId18" Type="http://schemas.openxmlformats.org/officeDocument/2006/relationships/font" Target="fonts/Poppins-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fe1715f59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fe1715f591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gfe1715f591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fe1715f591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fe1715f591_0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gfe1715f591_0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14df80d78f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14df80d78fa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g14df80d78fa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9a6d2a9213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9a6d2a9213_0_1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g9a6d2a9213_0_1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9a6d2a9213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9a6d2a9213_0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g9a6d2a9213_0_2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9a6d2a9213_0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9a6d2a9213_0_4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g9a6d2a9213_0_4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9a6d2a9213_0_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9a6d2a9213_0_5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g9a6d2a9213_0_5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fe1715f591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fe1715f591_0_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gfe1715f591_0_1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9a6d2a9213_0_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9a6d2a9213_0_5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g9a6d2a9213_0_5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s-E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slidesmania.com/" TargetMode="External"/><Relationship Id="rId3" Type="http://schemas.openxmlformats.org/officeDocument/2006/relationships/image" Target="../media/image3.png"/><Relationship Id="rId4" Type="http://schemas.openxmlformats.org/officeDocument/2006/relationships/hyperlink" Target="https://slidesmania.com/questions-powerpoint-google-slides/can-i-use-these-templates/" TargetMode="External"/><Relationship Id="rId11" Type="http://schemas.openxmlformats.org/officeDocument/2006/relationships/hyperlink" Target="https://www.instagram.com/slidesmania/" TargetMode="External"/><Relationship Id="rId10" Type="http://schemas.openxmlformats.org/officeDocument/2006/relationships/image" Target="../media/image8.png"/><Relationship Id="rId12" Type="http://schemas.openxmlformats.org/officeDocument/2006/relationships/image" Target="../media/image11.png"/><Relationship Id="rId9" Type="http://schemas.openxmlformats.org/officeDocument/2006/relationships/hyperlink" Target="https://www.pinterest.com/slidesmania/" TargetMode="External"/><Relationship Id="rId5" Type="http://schemas.openxmlformats.org/officeDocument/2006/relationships/hyperlink" Target="https://www.facebook.com/SlidesManiaSM/" TargetMode="External"/><Relationship Id="rId6" Type="http://schemas.openxmlformats.org/officeDocument/2006/relationships/image" Target="../media/image7.png"/><Relationship Id="rId7" Type="http://schemas.openxmlformats.org/officeDocument/2006/relationships/hyperlink" Target="https://twitter.com/SlidesManiaSM/" TargetMode="External"/><Relationship Id="rId8"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09_Chalk_Fun_SlidesMania"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
    <p:spTree>
      <p:nvGrpSpPr>
        <p:cNvPr id="15" name="Shape 15"/>
        <p:cNvGrpSpPr/>
        <p:nvPr/>
      </p:nvGrpSpPr>
      <p:grpSpPr>
        <a:xfrm>
          <a:off x="0" y="0"/>
          <a:ext cx="0" cy="0"/>
          <a:chOff x="0" y="0"/>
          <a:chExt cx="0" cy="0"/>
        </a:xfrm>
      </p:grpSpPr>
      <p:grpSp>
        <p:nvGrpSpPr>
          <p:cNvPr id="16" name="Google Shape;16;p3"/>
          <p:cNvGrpSpPr/>
          <p:nvPr/>
        </p:nvGrpSpPr>
        <p:grpSpPr>
          <a:xfrm>
            <a:off x="4496943" y="110308"/>
            <a:ext cx="482530" cy="483944"/>
            <a:chOff x="2773898" y="5255120"/>
            <a:chExt cx="230028" cy="230702"/>
          </a:xfrm>
        </p:grpSpPr>
        <p:sp>
          <p:nvSpPr>
            <p:cNvPr id="17" name="Google Shape;17;p3"/>
            <p:cNvSpPr/>
            <p:nvPr/>
          </p:nvSpPr>
          <p:spPr>
            <a:xfrm>
              <a:off x="2827086" y="5306648"/>
              <a:ext cx="127157" cy="127639"/>
            </a:xfrm>
            <a:custGeom>
              <a:rect b="b" l="l" r="r" t="t"/>
              <a:pathLst>
                <a:path extrusionOk="0" h="127639" w="127157">
                  <a:moveTo>
                    <a:pt x="6" y="63100"/>
                  </a:moveTo>
                  <a:cubicBezTo>
                    <a:pt x="6" y="26496"/>
                    <a:pt x="27459" y="-475"/>
                    <a:pt x="64063" y="6"/>
                  </a:cubicBezTo>
                  <a:cubicBezTo>
                    <a:pt x="99223" y="488"/>
                    <a:pt x="126676" y="27941"/>
                    <a:pt x="127158" y="62619"/>
                  </a:cubicBezTo>
                  <a:cubicBezTo>
                    <a:pt x="127158" y="97778"/>
                    <a:pt x="98741" y="127158"/>
                    <a:pt x="63582" y="127640"/>
                  </a:cubicBezTo>
                  <a:cubicBezTo>
                    <a:pt x="27941" y="127640"/>
                    <a:pt x="-476" y="99705"/>
                    <a:pt x="6" y="63100"/>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8" name="Google Shape;18;p3"/>
            <p:cNvSpPr/>
            <p:nvPr/>
          </p:nvSpPr>
          <p:spPr>
            <a:xfrm>
              <a:off x="2773898" y="5322067"/>
              <a:ext cx="24823" cy="56351"/>
            </a:xfrm>
            <a:custGeom>
              <a:rect b="b" l="l" r="r" t="t"/>
              <a:pathLst>
                <a:path extrusionOk="0" h="56351" w="24823">
                  <a:moveTo>
                    <a:pt x="214" y="34196"/>
                  </a:moveTo>
                  <a:cubicBezTo>
                    <a:pt x="2622" y="26490"/>
                    <a:pt x="5030" y="15412"/>
                    <a:pt x="9365" y="5298"/>
                  </a:cubicBezTo>
                  <a:cubicBezTo>
                    <a:pt x="10328" y="2408"/>
                    <a:pt x="16108" y="1445"/>
                    <a:pt x="19961" y="0"/>
                  </a:cubicBezTo>
                  <a:cubicBezTo>
                    <a:pt x="21888" y="3853"/>
                    <a:pt x="25259" y="7706"/>
                    <a:pt x="24777" y="11078"/>
                  </a:cubicBezTo>
                  <a:cubicBezTo>
                    <a:pt x="23332" y="22637"/>
                    <a:pt x="20924" y="34678"/>
                    <a:pt x="17553" y="46237"/>
                  </a:cubicBezTo>
                  <a:cubicBezTo>
                    <a:pt x="16590" y="50090"/>
                    <a:pt x="11292" y="52980"/>
                    <a:pt x="8402" y="56351"/>
                  </a:cubicBezTo>
                  <a:cubicBezTo>
                    <a:pt x="5512" y="52498"/>
                    <a:pt x="2622" y="48645"/>
                    <a:pt x="214" y="44310"/>
                  </a:cubicBezTo>
                  <a:cubicBezTo>
                    <a:pt x="-268" y="42384"/>
                    <a:pt x="214" y="39976"/>
                    <a:pt x="214" y="34196"/>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 name="Google Shape;19;p3"/>
            <p:cNvSpPr/>
            <p:nvPr/>
          </p:nvSpPr>
          <p:spPr>
            <a:xfrm>
              <a:off x="2841541" y="5461213"/>
              <a:ext cx="56832" cy="24609"/>
            </a:xfrm>
            <a:custGeom>
              <a:rect b="b" l="l" r="r" t="t"/>
              <a:pathLst>
                <a:path extrusionOk="0" h="24609" w="56832">
                  <a:moveTo>
                    <a:pt x="37567" y="24610"/>
                  </a:moveTo>
                  <a:cubicBezTo>
                    <a:pt x="26971" y="21720"/>
                    <a:pt x="16376" y="18830"/>
                    <a:pt x="5780" y="14977"/>
                  </a:cubicBezTo>
                  <a:cubicBezTo>
                    <a:pt x="2890" y="14014"/>
                    <a:pt x="1927" y="8234"/>
                    <a:pt x="0" y="4863"/>
                  </a:cubicBezTo>
                  <a:cubicBezTo>
                    <a:pt x="3853" y="2936"/>
                    <a:pt x="7706" y="-435"/>
                    <a:pt x="11078" y="47"/>
                  </a:cubicBezTo>
                  <a:cubicBezTo>
                    <a:pt x="22637" y="1491"/>
                    <a:pt x="34196" y="4381"/>
                    <a:pt x="45755" y="7271"/>
                  </a:cubicBezTo>
                  <a:cubicBezTo>
                    <a:pt x="50090" y="8234"/>
                    <a:pt x="52980" y="13051"/>
                    <a:pt x="56833" y="15940"/>
                  </a:cubicBezTo>
                  <a:cubicBezTo>
                    <a:pt x="52980" y="18349"/>
                    <a:pt x="49127" y="21239"/>
                    <a:pt x="44792" y="23165"/>
                  </a:cubicBezTo>
                  <a:cubicBezTo>
                    <a:pt x="42865" y="24128"/>
                    <a:pt x="40457" y="23165"/>
                    <a:pt x="38049" y="23165"/>
                  </a:cubicBezTo>
                  <a:cubicBezTo>
                    <a:pt x="38049" y="23647"/>
                    <a:pt x="38049" y="24128"/>
                    <a:pt x="37567" y="24610"/>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 name="Google Shape;20;p3"/>
            <p:cNvSpPr/>
            <p:nvPr/>
          </p:nvSpPr>
          <p:spPr>
            <a:xfrm>
              <a:off x="2981169" y="5362524"/>
              <a:ext cx="22757" cy="61167"/>
            </a:xfrm>
            <a:custGeom>
              <a:rect b="b" l="l" r="r" t="t"/>
              <a:pathLst>
                <a:path extrusionOk="0" h="61167" w="22757">
                  <a:moveTo>
                    <a:pt x="5826" y="61168"/>
                  </a:moveTo>
                  <a:cubicBezTo>
                    <a:pt x="2936" y="52980"/>
                    <a:pt x="-435" y="48645"/>
                    <a:pt x="46" y="44792"/>
                  </a:cubicBezTo>
                  <a:cubicBezTo>
                    <a:pt x="1973" y="32270"/>
                    <a:pt x="4381" y="20229"/>
                    <a:pt x="7752" y="8188"/>
                  </a:cubicBezTo>
                  <a:cubicBezTo>
                    <a:pt x="8716" y="4816"/>
                    <a:pt x="13050" y="2890"/>
                    <a:pt x="15940" y="0"/>
                  </a:cubicBezTo>
                  <a:cubicBezTo>
                    <a:pt x="18348" y="2890"/>
                    <a:pt x="22683" y="6261"/>
                    <a:pt x="22683" y="9151"/>
                  </a:cubicBezTo>
                  <a:cubicBezTo>
                    <a:pt x="23165" y="26490"/>
                    <a:pt x="21720" y="42866"/>
                    <a:pt x="5826" y="61168"/>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 name="Google Shape;21;p3"/>
            <p:cNvSpPr/>
            <p:nvPr/>
          </p:nvSpPr>
          <p:spPr>
            <a:xfrm>
              <a:off x="2882443" y="5255120"/>
              <a:ext cx="59759" cy="24122"/>
            </a:xfrm>
            <a:custGeom>
              <a:rect b="b" l="l" r="r" t="t"/>
              <a:pathLst>
                <a:path extrusionOk="0" h="24122" w="59759">
                  <a:moveTo>
                    <a:pt x="59760" y="17339"/>
                  </a:moveTo>
                  <a:cubicBezTo>
                    <a:pt x="53017" y="20710"/>
                    <a:pt x="49164" y="24563"/>
                    <a:pt x="45792" y="24082"/>
                  </a:cubicBezTo>
                  <a:cubicBezTo>
                    <a:pt x="32788" y="22155"/>
                    <a:pt x="19784" y="19747"/>
                    <a:pt x="6780" y="16375"/>
                  </a:cubicBezTo>
                  <a:cubicBezTo>
                    <a:pt x="3890" y="15894"/>
                    <a:pt x="-445" y="10596"/>
                    <a:pt x="37" y="9151"/>
                  </a:cubicBezTo>
                  <a:cubicBezTo>
                    <a:pt x="1000" y="5298"/>
                    <a:pt x="4853" y="0"/>
                    <a:pt x="7743" y="0"/>
                  </a:cubicBezTo>
                  <a:cubicBezTo>
                    <a:pt x="24600" y="963"/>
                    <a:pt x="42902" y="1445"/>
                    <a:pt x="59760" y="17339"/>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 name="Google Shape;22;p3"/>
            <p:cNvSpPr/>
            <p:nvPr/>
          </p:nvSpPr>
          <p:spPr>
            <a:xfrm>
              <a:off x="2783907" y="5400092"/>
              <a:ext cx="36799" cy="52242"/>
            </a:xfrm>
            <a:custGeom>
              <a:rect b="b" l="l" r="r" t="t"/>
              <a:pathLst>
                <a:path extrusionOk="0" h="52242" w="36799">
                  <a:moveTo>
                    <a:pt x="4172" y="0"/>
                  </a:moveTo>
                  <a:cubicBezTo>
                    <a:pt x="9951" y="3853"/>
                    <a:pt x="13323" y="5298"/>
                    <a:pt x="15249" y="8188"/>
                  </a:cubicBezTo>
                  <a:cubicBezTo>
                    <a:pt x="22474" y="18302"/>
                    <a:pt x="29698" y="28898"/>
                    <a:pt x="35960" y="39976"/>
                  </a:cubicBezTo>
                  <a:cubicBezTo>
                    <a:pt x="37405" y="42866"/>
                    <a:pt x="36923" y="49608"/>
                    <a:pt x="34997" y="51053"/>
                  </a:cubicBezTo>
                  <a:cubicBezTo>
                    <a:pt x="32588" y="52980"/>
                    <a:pt x="25364" y="52498"/>
                    <a:pt x="23437" y="50090"/>
                  </a:cubicBezTo>
                  <a:cubicBezTo>
                    <a:pt x="14768" y="39013"/>
                    <a:pt x="7062" y="26972"/>
                    <a:pt x="319" y="14931"/>
                  </a:cubicBezTo>
                  <a:cubicBezTo>
                    <a:pt x="-1126" y="12041"/>
                    <a:pt x="2727" y="6261"/>
                    <a:pt x="4172" y="0"/>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 name="Google Shape;23;p3"/>
            <p:cNvSpPr/>
            <p:nvPr/>
          </p:nvSpPr>
          <p:spPr>
            <a:xfrm>
              <a:off x="2957994" y="5285463"/>
              <a:ext cx="34766" cy="53461"/>
            </a:xfrm>
            <a:custGeom>
              <a:rect b="b" l="l" r="r" t="t"/>
              <a:pathLst>
                <a:path extrusionOk="0" h="53461" w="34766">
                  <a:moveTo>
                    <a:pt x="28038" y="53461"/>
                  </a:moveTo>
                  <a:cubicBezTo>
                    <a:pt x="18887" y="39976"/>
                    <a:pt x="8772" y="26971"/>
                    <a:pt x="585" y="13486"/>
                  </a:cubicBezTo>
                  <a:cubicBezTo>
                    <a:pt x="-1342" y="10596"/>
                    <a:pt x="2029" y="4816"/>
                    <a:pt x="2993" y="0"/>
                  </a:cubicBezTo>
                  <a:cubicBezTo>
                    <a:pt x="32372" y="16376"/>
                    <a:pt x="42968" y="39012"/>
                    <a:pt x="28038" y="53461"/>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4" name="Google Shape;24;p3"/>
            <p:cNvSpPr/>
            <p:nvPr/>
          </p:nvSpPr>
          <p:spPr>
            <a:xfrm>
              <a:off x="2806505" y="5263105"/>
              <a:ext cx="50448" cy="38827"/>
            </a:xfrm>
            <a:custGeom>
              <a:rect b="b" l="l" r="r" t="t"/>
              <a:pathLst>
                <a:path extrusionOk="0" h="38827" w="50448">
                  <a:moveTo>
                    <a:pt x="50449" y="11761"/>
                  </a:moveTo>
                  <a:cubicBezTo>
                    <a:pt x="37926" y="20431"/>
                    <a:pt x="25885" y="30063"/>
                    <a:pt x="12399" y="38251"/>
                  </a:cubicBezTo>
                  <a:cubicBezTo>
                    <a:pt x="9991" y="39696"/>
                    <a:pt x="4212" y="38251"/>
                    <a:pt x="840" y="35843"/>
                  </a:cubicBezTo>
                  <a:cubicBezTo>
                    <a:pt x="-605" y="34880"/>
                    <a:pt x="-123" y="27655"/>
                    <a:pt x="1803" y="26210"/>
                  </a:cubicBezTo>
                  <a:cubicBezTo>
                    <a:pt x="13844" y="17059"/>
                    <a:pt x="25404" y="8390"/>
                    <a:pt x="38408" y="1165"/>
                  </a:cubicBezTo>
                  <a:cubicBezTo>
                    <a:pt x="46114" y="-2688"/>
                    <a:pt x="49967" y="3573"/>
                    <a:pt x="50449" y="11761"/>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5" name="Google Shape;25;p3"/>
            <p:cNvSpPr/>
            <p:nvPr/>
          </p:nvSpPr>
          <p:spPr>
            <a:xfrm>
              <a:off x="2924797" y="5435251"/>
              <a:ext cx="47266" cy="40759"/>
            </a:xfrm>
            <a:custGeom>
              <a:rect b="b" l="l" r="r" t="t"/>
              <a:pathLst>
                <a:path extrusionOk="0" h="40759" w="47266">
                  <a:moveTo>
                    <a:pt x="47267" y="4816"/>
                  </a:moveTo>
                  <a:cubicBezTo>
                    <a:pt x="46304" y="8670"/>
                    <a:pt x="47267" y="14931"/>
                    <a:pt x="44859" y="16857"/>
                  </a:cubicBezTo>
                  <a:cubicBezTo>
                    <a:pt x="33781" y="25527"/>
                    <a:pt x="22222" y="33233"/>
                    <a:pt x="10181" y="40457"/>
                  </a:cubicBezTo>
                  <a:cubicBezTo>
                    <a:pt x="8255" y="41421"/>
                    <a:pt x="2475" y="39976"/>
                    <a:pt x="1030" y="37568"/>
                  </a:cubicBezTo>
                  <a:cubicBezTo>
                    <a:pt x="-415" y="35641"/>
                    <a:pt x="-415" y="29380"/>
                    <a:pt x="1512" y="27935"/>
                  </a:cubicBezTo>
                  <a:cubicBezTo>
                    <a:pt x="14997" y="18302"/>
                    <a:pt x="28965" y="9151"/>
                    <a:pt x="42932" y="0"/>
                  </a:cubicBezTo>
                  <a:cubicBezTo>
                    <a:pt x="43896" y="1927"/>
                    <a:pt x="45822" y="3372"/>
                    <a:pt x="47267" y="4816"/>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26" name="Google Shape;26;p3"/>
          <p:cNvGrpSpPr/>
          <p:nvPr/>
        </p:nvGrpSpPr>
        <p:grpSpPr>
          <a:xfrm>
            <a:off x="2449447" y="108966"/>
            <a:ext cx="482075" cy="486627"/>
            <a:chOff x="1620555" y="5252711"/>
            <a:chExt cx="229811" cy="231981"/>
          </a:xfrm>
        </p:grpSpPr>
        <p:sp>
          <p:nvSpPr>
            <p:cNvPr id="27" name="Google Shape;27;p3"/>
            <p:cNvSpPr/>
            <p:nvPr/>
          </p:nvSpPr>
          <p:spPr>
            <a:xfrm>
              <a:off x="1671643" y="5306132"/>
              <a:ext cx="126676" cy="128161"/>
            </a:xfrm>
            <a:custGeom>
              <a:rect b="b" l="l" r="r" t="t"/>
              <a:pathLst>
                <a:path extrusionOk="0" h="128161" w="126676">
                  <a:moveTo>
                    <a:pt x="126677" y="63135"/>
                  </a:moveTo>
                  <a:cubicBezTo>
                    <a:pt x="126677" y="99739"/>
                    <a:pt x="100187" y="127674"/>
                    <a:pt x="64064" y="128156"/>
                  </a:cubicBezTo>
                  <a:cubicBezTo>
                    <a:pt x="29386" y="128638"/>
                    <a:pt x="488" y="98776"/>
                    <a:pt x="7" y="63617"/>
                  </a:cubicBezTo>
                  <a:cubicBezTo>
                    <a:pt x="-475" y="35682"/>
                    <a:pt x="25533" y="-1404"/>
                    <a:pt x="65027" y="41"/>
                  </a:cubicBezTo>
                  <a:cubicBezTo>
                    <a:pt x="99705" y="1968"/>
                    <a:pt x="126195" y="27494"/>
                    <a:pt x="126677" y="63135"/>
                  </a:cubicBezTo>
                  <a:close/>
                </a:path>
              </a:pathLst>
            </a:custGeom>
            <a:solidFill>
              <a:srgbClr val="E2255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8" name="Google Shape;28;p3"/>
            <p:cNvSpPr/>
            <p:nvPr/>
          </p:nvSpPr>
          <p:spPr>
            <a:xfrm>
              <a:off x="1686580" y="5461700"/>
              <a:ext cx="55869" cy="22992"/>
            </a:xfrm>
            <a:custGeom>
              <a:rect b="b" l="l" r="r" t="t"/>
              <a:pathLst>
                <a:path extrusionOk="0" h="22992" w="55869">
                  <a:moveTo>
                    <a:pt x="32270" y="22678"/>
                  </a:moveTo>
                  <a:cubicBezTo>
                    <a:pt x="27453" y="21233"/>
                    <a:pt x="17820" y="19788"/>
                    <a:pt x="8669" y="16417"/>
                  </a:cubicBezTo>
                  <a:cubicBezTo>
                    <a:pt x="4816" y="14972"/>
                    <a:pt x="2890" y="9192"/>
                    <a:pt x="0" y="5339"/>
                  </a:cubicBezTo>
                  <a:cubicBezTo>
                    <a:pt x="4335" y="3413"/>
                    <a:pt x="8669" y="-440"/>
                    <a:pt x="13004" y="41"/>
                  </a:cubicBezTo>
                  <a:cubicBezTo>
                    <a:pt x="24563" y="1486"/>
                    <a:pt x="36604" y="4376"/>
                    <a:pt x="47682" y="7266"/>
                  </a:cubicBezTo>
                  <a:cubicBezTo>
                    <a:pt x="51053" y="8229"/>
                    <a:pt x="52980" y="12564"/>
                    <a:pt x="55870" y="15454"/>
                  </a:cubicBezTo>
                  <a:cubicBezTo>
                    <a:pt x="52498" y="17862"/>
                    <a:pt x="49608" y="20752"/>
                    <a:pt x="46237" y="22197"/>
                  </a:cubicBezTo>
                  <a:cubicBezTo>
                    <a:pt x="43347" y="23641"/>
                    <a:pt x="39976" y="22678"/>
                    <a:pt x="32270" y="22678"/>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9" name="Google Shape;29;p3"/>
            <p:cNvSpPr/>
            <p:nvPr/>
          </p:nvSpPr>
          <p:spPr>
            <a:xfrm>
              <a:off x="1726720" y="5252711"/>
              <a:ext cx="55705" cy="26536"/>
            </a:xfrm>
            <a:custGeom>
              <a:rect b="b" l="l" r="r" t="t"/>
              <a:pathLst>
                <a:path extrusionOk="0" h="26536" w="55705">
                  <a:moveTo>
                    <a:pt x="11395" y="0"/>
                  </a:moveTo>
                  <a:cubicBezTo>
                    <a:pt x="26325" y="4335"/>
                    <a:pt x="38848" y="6743"/>
                    <a:pt x="50407" y="11078"/>
                  </a:cubicBezTo>
                  <a:cubicBezTo>
                    <a:pt x="53297" y="12041"/>
                    <a:pt x="54260" y="17821"/>
                    <a:pt x="55705" y="21674"/>
                  </a:cubicBezTo>
                  <a:cubicBezTo>
                    <a:pt x="51852" y="23600"/>
                    <a:pt x="47999" y="26971"/>
                    <a:pt x="44628" y="26490"/>
                  </a:cubicBezTo>
                  <a:cubicBezTo>
                    <a:pt x="33550" y="25045"/>
                    <a:pt x="22954" y="22155"/>
                    <a:pt x="11876" y="20229"/>
                  </a:cubicBezTo>
                  <a:cubicBezTo>
                    <a:pt x="5615" y="19265"/>
                    <a:pt x="-1609" y="17821"/>
                    <a:pt x="317" y="10114"/>
                  </a:cubicBezTo>
                  <a:cubicBezTo>
                    <a:pt x="1280" y="5780"/>
                    <a:pt x="8023" y="2890"/>
                    <a:pt x="11395" y="0"/>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30" name="Google Shape;30;p3"/>
            <p:cNvSpPr/>
            <p:nvPr/>
          </p:nvSpPr>
          <p:spPr>
            <a:xfrm>
              <a:off x="1620555" y="5322067"/>
              <a:ext cx="23159" cy="56712"/>
            </a:xfrm>
            <a:custGeom>
              <a:rect b="b" l="l" r="r" t="t"/>
              <a:pathLst>
                <a:path extrusionOk="0" h="56712" w="23159">
                  <a:moveTo>
                    <a:pt x="5339" y="56351"/>
                  </a:moveTo>
                  <a:cubicBezTo>
                    <a:pt x="3413" y="53462"/>
                    <a:pt x="-440" y="50090"/>
                    <a:pt x="41" y="47682"/>
                  </a:cubicBezTo>
                  <a:cubicBezTo>
                    <a:pt x="2449" y="33233"/>
                    <a:pt x="5339" y="18784"/>
                    <a:pt x="8711" y="4335"/>
                  </a:cubicBezTo>
                  <a:cubicBezTo>
                    <a:pt x="9192" y="2408"/>
                    <a:pt x="14490" y="0"/>
                    <a:pt x="17862" y="0"/>
                  </a:cubicBezTo>
                  <a:cubicBezTo>
                    <a:pt x="19788" y="0"/>
                    <a:pt x="23160" y="4335"/>
                    <a:pt x="23160" y="6261"/>
                  </a:cubicBezTo>
                  <a:cubicBezTo>
                    <a:pt x="18825" y="23119"/>
                    <a:pt x="19307" y="40939"/>
                    <a:pt x="11601" y="56351"/>
                  </a:cubicBezTo>
                  <a:cubicBezTo>
                    <a:pt x="9192" y="56833"/>
                    <a:pt x="7266" y="56833"/>
                    <a:pt x="5339" y="56351"/>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31" name="Google Shape;31;p3"/>
            <p:cNvSpPr/>
            <p:nvPr/>
          </p:nvSpPr>
          <p:spPr>
            <a:xfrm>
              <a:off x="1653231" y="5260899"/>
              <a:ext cx="47949" cy="41326"/>
            </a:xfrm>
            <a:custGeom>
              <a:rect b="b" l="l" r="r" t="t"/>
              <a:pathLst>
                <a:path extrusionOk="0" h="41326" w="47949">
                  <a:moveTo>
                    <a:pt x="38648" y="0"/>
                  </a:moveTo>
                  <a:cubicBezTo>
                    <a:pt x="42982" y="3371"/>
                    <a:pt x="46835" y="4335"/>
                    <a:pt x="47317" y="6743"/>
                  </a:cubicBezTo>
                  <a:cubicBezTo>
                    <a:pt x="48280" y="9633"/>
                    <a:pt x="48280" y="15412"/>
                    <a:pt x="46354" y="16375"/>
                  </a:cubicBezTo>
                  <a:cubicBezTo>
                    <a:pt x="34313" y="25045"/>
                    <a:pt x="22272" y="33233"/>
                    <a:pt x="9750" y="40939"/>
                  </a:cubicBezTo>
                  <a:cubicBezTo>
                    <a:pt x="7823" y="41902"/>
                    <a:pt x="3007" y="40939"/>
                    <a:pt x="2043" y="39494"/>
                  </a:cubicBezTo>
                  <a:cubicBezTo>
                    <a:pt x="598" y="36604"/>
                    <a:pt x="-846" y="30824"/>
                    <a:pt x="598" y="29861"/>
                  </a:cubicBezTo>
                  <a:cubicBezTo>
                    <a:pt x="12639" y="19265"/>
                    <a:pt x="25644" y="10114"/>
                    <a:pt x="38648" y="0"/>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32" name="Google Shape;32;p3"/>
            <p:cNvSpPr/>
            <p:nvPr/>
          </p:nvSpPr>
          <p:spPr>
            <a:xfrm>
              <a:off x="1826201" y="5362043"/>
              <a:ext cx="24165" cy="60685"/>
            </a:xfrm>
            <a:custGeom>
              <a:rect b="b" l="l" r="r" t="t"/>
              <a:pathLst>
                <a:path extrusionOk="0" h="60685" w="24165">
                  <a:moveTo>
                    <a:pt x="4869" y="60686"/>
                  </a:moveTo>
                  <a:cubicBezTo>
                    <a:pt x="2461" y="52980"/>
                    <a:pt x="-429" y="48645"/>
                    <a:pt x="53" y="44310"/>
                  </a:cubicBezTo>
                  <a:cubicBezTo>
                    <a:pt x="1498" y="32751"/>
                    <a:pt x="3425" y="21192"/>
                    <a:pt x="6796" y="9633"/>
                  </a:cubicBezTo>
                  <a:cubicBezTo>
                    <a:pt x="7759" y="5779"/>
                    <a:pt x="13539" y="3371"/>
                    <a:pt x="16910" y="0"/>
                  </a:cubicBezTo>
                  <a:cubicBezTo>
                    <a:pt x="19318" y="3371"/>
                    <a:pt x="24616" y="6743"/>
                    <a:pt x="24135" y="9633"/>
                  </a:cubicBezTo>
                  <a:cubicBezTo>
                    <a:pt x="21245" y="26008"/>
                    <a:pt x="22690" y="44310"/>
                    <a:pt x="4869" y="60686"/>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33" name="Google Shape;33;p3"/>
            <p:cNvSpPr/>
            <p:nvPr/>
          </p:nvSpPr>
          <p:spPr>
            <a:xfrm>
              <a:off x="1802021" y="5283536"/>
              <a:ext cx="38806" cy="57796"/>
            </a:xfrm>
            <a:custGeom>
              <a:rect b="b" l="l" r="r" t="t"/>
              <a:pathLst>
                <a:path extrusionOk="0" h="57796" w="38806">
                  <a:moveTo>
                    <a:pt x="5449" y="0"/>
                  </a:moveTo>
                  <a:cubicBezTo>
                    <a:pt x="24233" y="12041"/>
                    <a:pt x="32421" y="27935"/>
                    <a:pt x="38682" y="44310"/>
                  </a:cubicBezTo>
                  <a:cubicBezTo>
                    <a:pt x="39646" y="46719"/>
                    <a:pt x="34829" y="51053"/>
                    <a:pt x="30976" y="57796"/>
                  </a:cubicBezTo>
                  <a:cubicBezTo>
                    <a:pt x="19417" y="41421"/>
                    <a:pt x="9303" y="27453"/>
                    <a:pt x="151" y="12523"/>
                  </a:cubicBezTo>
                  <a:cubicBezTo>
                    <a:pt x="-812" y="11078"/>
                    <a:pt x="3041" y="5780"/>
                    <a:pt x="5449" y="0"/>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34" name="Google Shape;34;p3"/>
            <p:cNvSpPr/>
            <p:nvPr/>
          </p:nvSpPr>
          <p:spPr>
            <a:xfrm>
              <a:off x="1767013" y="5437083"/>
              <a:ext cx="52016" cy="39660"/>
            </a:xfrm>
            <a:custGeom>
              <a:rect b="b" l="l" r="r" t="t"/>
              <a:pathLst>
                <a:path extrusionOk="0" h="39660" w="52016">
                  <a:moveTo>
                    <a:pt x="52017" y="8282"/>
                  </a:moveTo>
                  <a:cubicBezTo>
                    <a:pt x="43347" y="23695"/>
                    <a:pt x="28416" y="31882"/>
                    <a:pt x="12523" y="38625"/>
                  </a:cubicBezTo>
                  <a:cubicBezTo>
                    <a:pt x="4816" y="41997"/>
                    <a:pt x="1927" y="36699"/>
                    <a:pt x="0" y="28993"/>
                  </a:cubicBezTo>
                  <a:cubicBezTo>
                    <a:pt x="12041" y="19841"/>
                    <a:pt x="24563" y="10691"/>
                    <a:pt x="37086" y="2021"/>
                  </a:cubicBezTo>
                  <a:cubicBezTo>
                    <a:pt x="43829" y="-2314"/>
                    <a:pt x="48645" y="576"/>
                    <a:pt x="52017" y="8282"/>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35" name="Google Shape;35;p3"/>
            <p:cNvSpPr/>
            <p:nvPr/>
          </p:nvSpPr>
          <p:spPr>
            <a:xfrm>
              <a:off x="1629141" y="5400092"/>
              <a:ext cx="37233" cy="52407"/>
            </a:xfrm>
            <a:custGeom>
              <a:rect b="b" l="l" r="r" t="t"/>
              <a:pathLst>
                <a:path extrusionOk="0" h="52407" w="37233">
                  <a:moveTo>
                    <a:pt x="7831" y="0"/>
                  </a:moveTo>
                  <a:cubicBezTo>
                    <a:pt x="18427" y="14931"/>
                    <a:pt x="28059" y="27935"/>
                    <a:pt x="36729" y="41421"/>
                  </a:cubicBezTo>
                  <a:cubicBezTo>
                    <a:pt x="38174" y="43347"/>
                    <a:pt x="36247" y="48645"/>
                    <a:pt x="34321" y="51053"/>
                  </a:cubicBezTo>
                  <a:cubicBezTo>
                    <a:pt x="33357" y="52498"/>
                    <a:pt x="28059" y="52980"/>
                    <a:pt x="26615" y="51535"/>
                  </a:cubicBezTo>
                  <a:cubicBezTo>
                    <a:pt x="13610" y="41421"/>
                    <a:pt x="4459" y="27453"/>
                    <a:pt x="125" y="11559"/>
                  </a:cubicBezTo>
                  <a:cubicBezTo>
                    <a:pt x="-839" y="9151"/>
                    <a:pt x="3978" y="5298"/>
                    <a:pt x="7831" y="0"/>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36" name="Google Shape;36;p3"/>
          <p:cNvGrpSpPr/>
          <p:nvPr/>
        </p:nvGrpSpPr>
        <p:grpSpPr>
          <a:xfrm>
            <a:off x="3414349" y="109589"/>
            <a:ext cx="482993" cy="485381"/>
            <a:chOff x="2197167" y="5253193"/>
            <a:chExt cx="230249" cy="231387"/>
          </a:xfrm>
        </p:grpSpPr>
        <p:sp>
          <p:nvSpPr>
            <p:cNvPr id="37" name="Google Shape;37;p3"/>
            <p:cNvSpPr/>
            <p:nvPr/>
          </p:nvSpPr>
          <p:spPr>
            <a:xfrm>
              <a:off x="2248642" y="5306648"/>
              <a:ext cx="128126" cy="127639"/>
            </a:xfrm>
            <a:custGeom>
              <a:rect b="b" l="l" r="r" t="t"/>
              <a:pathLst>
                <a:path extrusionOk="0" h="127639" w="128126">
                  <a:moveTo>
                    <a:pt x="63100" y="6"/>
                  </a:moveTo>
                  <a:cubicBezTo>
                    <a:pt x="98741" y="-476"/>
                    <a:pt x="128603" y="27459"/>
                    <a:pt x="128121" y="63100"/>
                  </a:cubicBezTo>
                  <a:cubicBezTo>
                    <a:pt x="127639" y="103076"/>
                    <a:pt x="93443" y="127639"/>
                    <a:pt x="63582" y="127639"/>
                  </a:cubicBezTo>
                  <a:cubicBezTo>
                    <a:pt x="29867" y="127639"/>
                    <a:pt x="969" y="99223"/>
                    <a:pt x="6" y="65027"/>
                  </a:cubicBezTo>
                  <a:cubicBezTo>
                    <a:pt x="-476" y="29386"/>
                    <a:pt x="27459" y="488"/>
                    <a:pt x="63100" y="6"/>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38" name="Google Shape;38;p3"/>
            <p:cNvSpPr/>
            <p:nvPr/>
          </p:nvSpPr>
          <p:spPr>
            <a:xfrm>
              <a:off x="2305776" y="5253193"/>
              <a:ext cx="53648" cy="26055"/>
            </a:xfrm>
            <a:custGeom>
              <a:rect b="b" l="l" r="r" t="t"/>
              <a:pathLst>
                <a:path extrusionOk="0" h="26055" w="53648">
                  <a:moveTo>
                    <a:pt x="11264" y="0"/>
                  </a:moveTo>
                  <a:cubicBezTo>
                    <a:pt x="25713" y="4335"/>
                    <a:pt x="37272" y="6743"/>
                    <a:pt x="48350" y="11078"/>
                  </a:cubicBezTo>
                  <a:cubicBezTo>
                    <a:pt x="51240" y="12041"/>
                    <a:pt x="52203" y="17821"/>
                    <a:pt x="53648" y="21674"/>
                  </a:cubicBezTo>
                  <a:cubicBezTo>
                    <a:pt x="49795" y="23118"/>
                    <a:pt x="45942" y="26490"/>
                    <a:pt x="42571" y="26008"/>
                  </a:cubicBezTo>
                  <a:cubicBezTo>
                    <a:pt x="32456" y="24564"/>
                    <a:pt x="22342" y="21674"/>
                    <a:pt x="12227" y="20229"/>
                  </a:cubicBezTo>
                  <a:cubicBezTo>
                    <a:pt x="5966" y="19265"/>
                    <a:pt x="-1258" y="18784"/>
                    <a:pt x="187" y="11078"/>
                  </a:cubicBezTo>
                  <a:cubicBezTo>
                    <a:pt x="668" y="6261"/>
                    <a:pt x="7893" y="2890"/>
                    <a:pt x="11264" y="0"/>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39" name="Google Shape;39;p3"/>
            <p:cNvSpPr/>
            <p:nvPr/>
          </p:nvSpPr>
          <p:spPr>
            <a:xfrm>
              <a:off x="2206346" y="5403440"/>
              <a:ext cx="36578" cy="48186"/>
            </a:xfrm>
            <a:custGeom>
              <a:rect b="b" l="l" r="r" t="t"/>
              <a:pathLst>
                <a:path extrusionOk="0" h="48186" w="36578">
                  <a:moveTo>
                    <a:pt x="9551" y="23"/>
                  </a:moveTo>
                  <a:cubicBezTo>
                    <a:pt x="10514" y="986"/>
                    <a:pt x="13404" y="2431"/>
                    <a:pt x="14849" y="4839"/>
                  </a:cubicBezTo>
                  <a:cubicBezTo>
                    <a:pt x="22073" y="14953"/>
                    <a:pt x="29779" y="25549"/>
                    <a:pt x="36041" y="36145"/>
                  </a:cubicBezTo>
                  <a:cubicBezTo>
                    <a:pt x="37486" y="39035"/>
                    <a:pt x="35559" y="43851"/>
                    <a:pt x="35559" y="48186"/>
                  </a:cubicBezTo>
                  <a:cubicBezTo>
                    <a:pt x="31706" y="47705"/>
                    <a:pt x="25926" y="48668"/>
                    <a:pt x="24000" y="46260"/>
                  </a:cubicBezTo>
                  <a:cubicBezTo>
                    <a:pt x="15812" y="35664"/>
                    <a:pt x="7624" y="25068"/>
                    <a:pt x="1363" y="13509"/>
                  </a:cubicBezTo>
                  <a:cubicBezTo>
                    <a:pt x="-2490" y="6766"/>
                    <a:pt x="2326" y="-459"/>
                    <a:pt x="9551" y="23"/>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0" name="Google Shape;40;p3"/>
            <p:cNvSpPr/>
            <p:nvPr/>
          </p:nvSpPr>
          <p:spPr>
            <a:xfrm>
              <a:off x="2197167" y="5322067"/>
              <a:ext cx="23593" cy="56351"/>
            </a:xfrm>
            <a:custGeom>
              <a:rect b="b" l="l" r="r" t="t"/>
              <a:pathLst>
                <a:path extrusionOk="0" h="56351" w="23593">
                  <a:moveTo>
                    <a:pt x="428" y="33714"/>
                  </a:moveTo>
                  <a:cubicBezTo>
                    <a:pt x="2355" y="27453"/>
                    <a:pt x="4763" y="16376"/>
                    <a:pt x="8616" y="6261"/>
                  </a:cubicBezTo>
                  <a:cubicBezTo>
                    <a:pt x="9579" y="3372"/>
                    <a:pt x="15359" y="1927"/>
                    <a:pt x="18730" y="0"/>
                  </a:cubicBezTo>
                  <a:cubicBezTo>
                    <a:pt x="20657" y="3853"/>
                    <a:pt x="24028" y="7706"/>
                    <a:pt x="23547" y="11078"/>
                  </a:cubicBezTo>
                  <a:cubicBezTo>
                    <a:pt x="22102" y="23119"/>
                    <a:pt x="20175" y="34678"/>
                    <a:pt x="16804" y="46237"/>
                  </a:cubicBezTo>
                  <a:cubicBezTo>
                    <a:pt x="15840" y="50090"/>
                    <a:pt x="10542" y="52980"/>
                    <a:pt x="7171" y="56351"/>
                  </a:cubicBezTo>
                  <a:cubicBezTo>
                    <a:pt x="4763" y="52980"/>
                    <a:pt x="2355" y="49609"/>
                    <a:pt x="428" y="46237"/>
                  </a:cubicBezTo>
                  <a:cubicBezTo>
                    <a:pt x="-535" y="43829"/>
                    <a:pt x="428" y="40939"/>
                    <a:pt x="428" y="33714"/>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1" name="Google Shape;41;p3"/>
            <p:cNvSpPr/>
            <p:nvPr/>
          </p:nvSpPr>
          <p:spPr>
            <a:xfrm>
              <a:off x="2230155" y="5263763"/>
              <a:ext cx="48836" cy="42891"/>
            </a:xfrm>
            <a:custGeom>
              <a:rect b="b" l="l" r="r" t="t"/>
              <a:pathLst>
                <a:path extrusionOk="0" h="42891" w="48836">
                  <a:moveTo>
                    <a:pt x="4044" y="42892"/>
                  </a:moveTo>
                  <a:cubicBezTo>
                    <a:pt x="2118" y="35667"/>
                    <a:pt x="-772" y="28443"/>
                    <a:pt x="191" y="27479"/>
                  </a:cubicBezTo>
                  <a:cubicBezTo>
                    <a:pt x="12714" y="17847"/>
                    <a:pt x="26200" y="8696"/>
                    <a:pt x="39685" y="26"/>
                  </a:cubicBezTo>
                  <a:cubicBezTo>
                    <a:pt x="40649" y="-455"/>
                    <a:pt x="45465" y="5806"/>
                    <a:pt x="48836" y="9177"/>
                  </a:cubicBezTo>
                  <a:cubicBezTo>
                    <a:pt x="35351" y="19773"/>
                    <a:pt x="21383" y="29888"/>
                    <a:pt x="4044" y="42892"/>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2" name="Google Shape;42;p3"/>
            <p:cNvSpPr/>
            <p:nvPr/>
          </p:nvSpPr>
          <p:spPr>
            <a:xfrm>
              <a:off x="2404698" y="5362478"/>
              <a:ext cx="22718" cy="56879"/>
            </a:xfrm>
            <a:custGeom>
              <a:rect b="b" l="l" r="r" t="t"/>
              <a:pathLst>
                <a:path extrusionOk="0" h="56879" w="22718">
                  <a:moveTo>
                    <a:pt x="3853" y="56879"/>
                  </a:moveTo>
                  <a:cubicBezTo>
                    <a:pt x="1445" y="54471"/>
                    <a:pt x="0" y="53026"/>
                    <a:pt x="0" y="52063"/>
                  </a:cubicBezTo>
                  <a:cubicBezTo>
                    <a:pt x="1927" y="36651"/>
                    <a:pt x="3853" y="21239"/>
                    <a:pt x="6743" y="5826"/>
                  </a:cubicBezTo>
                  <a:cubicBezTo>
                    <a:pt x="7225" y="3418"/>
                    <a:pt x="11559" y="528"/>
                    <a:pt x="14931" y="47"/>
                  </a:cubicBezTo>
                  <a:cubicBezTo>
                    <a:pt x="16857" y="-435"/>
                    <a:pt x="20229" y="2936"/>
                    <a:pt x="21192" y="4863"/>
                  </a:cubicBezTo>
                  <a:cubicBezTo>
                    <a:pt x="26490" y="18830"/>
                    <a:pt x="17339" y="47247"/>
                    <a:pt x="3853" y="56879"/>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3" name="Google Shape;43;p3"/>
            <p:cNvSpPr/>
            <p:nvPr/>
          </p:nvSpPr>
          <p:spPr>
            <a:xfrm>
              <a:off x="2265506" y="5462169"/>
              <a:ext cx="52979" cy="22411"/>
            </a:xfrm>
            <a:custGeom>
              <a:rect b="b" l="l" r="r" t="t"/>
              <a:pathLst>
                <a:path extrusionOk="0" h="22411" w="52979">
                  <a:moveTo>
                    <a:pt x="52980" y="20764"/>
                  </a:moveTo>
                  <a:cubicBezTo>
                    <a:pt x="35641" y="24617"/>
                    <a:pt x="20229" y="21245"/>
                    <a:pt x="6261" y="15466"/>
                  </a:cubicBezTo>
                  <a:cubicBezTo>
                    <a:pt x="2890" y="14021"/>
                    <a:pt x="1927" y="7760"/>
                    <a:pt x="0" y="3907"/>
                  </a:cubicBezTo>
                  <a:cubicBezTo>
                    <a:pt x="3853" y="2462"/>
                    <a:pt x="7706" y="-428"/>
                    <a:pt x="11559" y="54"/>
                  </a:cubicBezTo>
                  <a:cubicBezTo>
                    <a:pt x="23118" y="1498"/>
                    <a:pt x="34678" y="4388"/>
                    <a:pt x="46237" y="6796"/>
                  </a:cubicBezTo>
                  <a:cubicBezTo>
                    <a:pt x="50572" y="7760"/>
                    <a:pt x="50572" y="7760"/>
                    <a:pt x="52980" y="20764"/>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4" name="Google Shape;44;p3"/>
            <p:cNvSpPr/>
            <p:nvPr/>
          </p:nvSpPr>
          <p:spPr>
            <a:xfrm>
              <a:off x="2379747" y="5287266"/>
              <a:ext cx="37675" cy="52139"/>
            </a:xfrm>
            <a:custGeom>
              <a:rect b="b" l="l" r="r" t="t"/>
              <a:pathLst>
                <a:path extrusionOk="0" h="52139" w="37675">
                  <a:moveTo>
                    <a:pt x="29767" y="52139"/>
                  </a:moveTo>
                  <a:cubicBezTo>
                    <a:pt x="19653" y="37690"/>
                    <a:pt x="9539" y="24205"/>
                    <a:pt x="388" y="10237"/>
                  </a:cubicBezTo>
                  <a:cubicBezTo>
                    <a:pt x="-576" y="8792"/>
                    <a:pt x="388" y="4457"/>
                    <a:pt x="1833" y="2531"/>
                  </a:cubicBezTo>
                  <a:cubicBezTo>
                    <a:pt x="3278" y="604"/>
                    <a:pt x="7131" y="-359"/>
                    <a:pt x="9539" y="123"/>
                  </a:cubicBezTo>
                  <a:cubicBezTo>
                    <a:pt x="20135" y="2531"/>
                    <a:pt x="39882" y="34800"/>
                    <a:pt x="37474" y="44915"/>
                  </a:cubicBezTo>
                  <a:cubicBezTo>
                    <a:pt x="36992" y="47323"/>
                    <a:pt x="33621" y="48768"/>
                    <a:pt x="29767" y="52139"/>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5" name="Google Shape;45;p3"/>
            <p:cNvSpPr/>
            <p:nvPr/>
          </p:nvSpPr>
          <p:spPr>
            <a:xfrm>
              <a:off x="2346420" y="5438823"/>
              <a:ext cx="49126" cy="36277"/>
            </a:xfrm>
            <a:custGeom>
              <a:rect b="b" l="l" r="r" t="t"/>
              <a:pathLst>
                <a:path extrusionOk="0" h="36277" w="49126">
                  <a:moveTo>
                    <a:pt x="49127" y="6061"/>
                  </a:moveTo>
                  <a:cubicBezTo>
                    <a:pt x="48163" y="8469"/>
                    <a:pt x="47682" y="10877"/>
                    <a:pt x="46237" y="12322"/>
                  </a:cubicBezTo>
                  <a:cubicBezTo>
                    <a:pt x="34678" y="20510"/>
                    <a:pt x="23600" y="28698"/>
                    <a:pt x="11559" y="35922"/>
                  </a:cubicBezTo>
                  <a:cubicBezTo>
                    <a:pt x="9151" y="37367"/>
                    <a:pt x="3853" y="33996"/>
                    <a:pt x="0" y="33033"/>
                  </a:cubicBezTo>
                  <a:cubicBezTo>
                    <a:pt x="1445" y="29180"/>
                    <a:pt x="1445" y="23881"/>
                    <a:pt x="4335" y="21955"/>
                  </a:cubicBezTo>
                  <a:cubicBezTo>
                    <a:pt x="14449" y="14249"/>
                    <a:pt x="25045" y="7506"/>
                    <a:pt x="35641" y="763"/>
                  </a:cubicBezTo>
                  <a:cubicBezTo>
                    <a:pt x="38049" y="-682"/>
                    <a:pt x="42384" y="282"/>
                    <a:pt x="45755" y="763"/>
                  </a:cubicBezTo>
                  <a:cubicBezTo>
                    <a:pt x="47682" y="1245"/>
                    <a:pt x="48163" y="4135"/>
                    <a:pt x="49127" y="6061"/>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46" name="Google Shape;46;p3"/>
          <p:cNvGrpSpPr/>
          <p:nvPr/>
        </p:nvGrpSpPr>
        <p:grpSpPr>
          <a:xfrm>
            <a:off x="6500352" y="112077"/>
            <a:ext cx="481303" cy="480393"/>
            <a:chOff x="3929554" y="5254958"/>
            <a:chExt cx="229443" cy="229009"/>
          </a:xfrm>
        </p:grpSpPr>
        <p:sp>
          <p:nvSpPr>
            <p:cNvPr id="47" name="Google Shape;47;p3"/>
            <p:cNvSpPr/>
            <p:nvPr/>
          </p:nvSpPr>
          <p:spPr>
            <a:xfrm>
              <a:off x="3981547" y="5307112"/>
              <a:ext cx="128144" cy="127225"/>
            </a:xfrm>
            <a:custGeom>
              <a:rect b="b" l="l" r="r" t="t"/>
              <a:pathLst>
                <a:path extrusionOk="0" h="127225" w="128144">
                  <a:moveTo>
                    <a:pt x="66008" y="25"/>
                  </a:moveTo>
                  <a:cubicBezTo>
                    <a:pt x="100204" y="988"/>
                    <a:pt x="128620" y="29886"/>
                    <a:pt x="128139" y="64082"/>
                  </a:cubicBezTo>
                  <a:cubicBezTo>
                    <a:pt x="127657" y="97796"/>
                    <a:pt x="95869" y="128621"/>
                    <a:pt x="62155" y="127176"/>
                  </a:cubicBezTo>
                  <a:cubicBezTo>
                    <a:pt x="27477" y="125731"/>
                    <a:pt x="-940" y="94907"/>
                    <a:pt x="24" y="60229"/>
                  </a:cubicBezTo>
                  <a:cubicBezTo>
                    <a:pt x="1469" y="26515"/>
                    <a:pt x="31330" y="-939"/>
                    <a:pt x="66008" y="25"/>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8" name="Google Shape;48;p3"/>
            <p:cNvSpPr/>
            <p:nvPr/>
          </p:nvSpPr>
          <p:spPr>
            <a:xfrm>
              <a:off x="3939590" y="5400573"/>
              <a:ext cx="37070" cy="51846"/>
            </a:xfrm>
            <a:custGeom>
              <a:rect b="b" l="l" r="r" t="t"/>
              <a:pathLst>
                <a:path extrusionOk="0" h="51846" w="37070">
                  <a:moveTo>
                    <a:pt x="7303" y="0"/>
                  </a:moveTo>
                  <a:cubicBezTo>
                    <a:pt x="17899" y="14449"/>
                    <a:pt x="27532" y="27935"/>
                    <a:pt x="36683" y="41902"/>
                  </a:cubicBezTo>
                  <a:cubicBezTo>
                    <a:pt x="37646" y="43347"/>
                    <a:pt x="36683" y="48163"/>
                    <a:pt x="35238" y="49608"/>
                  </a:cubicBezTo>
                  <a:cubicBezTo>
                    <a:pt x="33793" y="51053"/>
                    <a:pt x="29940" y="52498"/>
                    <a:pt x="27532" y="51535"/>
                  </a:cubicBezTo>
                  <a:cubicBezTo>
                    <a:pt x="17418" y="48645"/>
                    <a:pt x="-1366" y="19265"/>
                    <a:pt x="79" y="8669"/>
                  </a:cubicBezTo>
                  <a:cubicBezTo>
                    <a:pt x="560" y="6261"/>
                    <a:pt x="3450" y="4335"/>
                    <a:pt x="7303" y="0"/>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9" name="Google Shape;49;p3"/>
            <p:cNvSpPr/>
            <p:nvPr/>
          </p:nvSpPr>
          <p:spPr>
            <a:xfrm>
              <a:off x="3929554" y="5322378"/>
              <a:ext cx="22728" cy="55158"/>
            </a:xfrm>
            <a:custGeom>
              <a:rect b="b" l="l" r="r" t="t"/>
              <a:pathLst>
                <a:path extrusionOk="0" h="55158" w="22728">
                  <a:moveTo>
                    <a:pt x="482" y="34848"/>
                  </a:moveTo>
                  <a:cubicBezTo>
                    <a:pt x="2408" y="28105"/>
                    <a:pt x="4335" y="18472"/>
                    <a:pt x="6743" y="9803"/>
                  </a:cubicBezTo>
                  <a:cubicBezTo>
                    <a:pt x="8670" y="4023"/>
                    <a:pt x="11559" y="-2720"/>
                    <a:pt x="18784" y="1133"/>
                  </a:cubicBezTo>
                  <a:cubicBezTo>
                    <a:pt x="21674" y="2578"/>
                    <a:pt x="23119" y="9803"/>
                    <a:pt x="22637" y="14137"/>
                  </a:cubicBezTo>
                  <a:cubicBezTo>
                    <a:pt x="21674" y="24252"/>
                    <a:pt x="19747" y="34366"/>
                    <a:pt x="16857" y="44481"/>
                  </a:cubicBezTo>
                  <a:cubicBezTo>
                    <a:pt x="15894" y="48815"/>
                    <a:pt x="11559" y="54595"/>
                    <a:pt x="8188" y="55076"/>
                  </a:cubicBezTo>
                  <a:cubicBezTo>
                    <a:pt x="0" y="56040"/>
                    <a:pt x="0" y="48334"/>
                    <a:pt x="0" y="42554"/>
                  </a:cubicBezTo>
                  <a:cubicBezTo>
                    <a:pt x="482" y="40627"/>
                    <a:pt x="482" y="39182"/>
                    <a:pt x="482" y="34848"/>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50" name="Google Shape;50;p3"/>
            <p:cNvSpPr/>
            <p:nvPr/>
          </p:nvSpPr>
          <p:spPr>
            <a:xfrm>
              <a:off x="4038350" y="5254958"/>
              <a:ext cx="54959" cy="23803"/>
            </a:xfrm>
            <a:custGeom>
              <a:rect b="b" l="l" r="r" t="t"/>
              <a:pathLst>
                <a:path extrusionOk="0" h="23803" w="54959">
                  <a:moveTo>
                    <a:pt x="54959" y="17983"/>
                  </a:moveTo>
                  <a:cubicBezTo>
                    <a:pt x="51106" y="20391"/>
                    <a:pt x="47735" y="24244"/>
                    <a:pt x="44845" y="23762"/>
                  </a:cubicBezTo>
                  <a:cubicBezTo>
                    <a:pt x="31841" y="21836"/>
                    <a:pt x="18837" y="19427"/>
                    <a:pt x="5833" y="16056"/>
                  </a:cubicBezTo>
                  <a:cubicBezTo>
                    <a:pt x="3425" y="15574"/>
                    <a:pt x="535" y="11240"/>
                    <a:pt x="53" y="7868"/>
                  </a:cubicBezTo>
                  <a:cubicBezTo>
                    <a:pt x="-429" y="5942"/>
                    <a:pt x="2461" y="2570"/>
                    <a:pt x="4869" y="1125"/>
                  </a:cubicBezTo>
                  <a:cubicBezTo>
                    <a:pt x="12576" y="-2728"/>
                    <a:pt x="45327" y="4015"/>
                    <a:pt x="51588" y="10758"/>
                  </a:cubicBezTo>
                  <a:cubicBezTo>
                    <a:pt x="52551" y="12684"/>
                    <a:pt x="53033" y="14611"/>
                    <a:pt x="54959" y="17983"/>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51" name="Google Shape;51;p3"/>
            <p:cNvSpPr/>
            <p:nvPr/>
          </p:nvSpPr>
          <p:spPr>
            <a:xfrm>
              <a:off x="3997946" y="5461687"/>
              <a:ext cx="57796" cy="22280"/>
            </a:xfrm>
            <a:custGeom>
              <a:rect b="b" l="l" r="r" t="t"/>
              <a:pathLst>
                <a:path extrusionOk="0" h="22280" w="57796">
                  <a:moveTo>
                    <a:pt x="57796" y="19319"/>
                  </a:moveTo>
                  <a:cubicBezTo>
                    <a:pt x="36604" y="25580"/>
                    <a:pt x="21674" y="20764"/>
                    <a:pt x="6743" y="15466"/>
                  </a:cubicBezTo>
                  <a:cubicBezTo>
                    <a:pt x="3372" y="14503"/>
                    <a:pt x="2408" y="7760"/>
                    <a:pt x="0" y="3907"/>
                  </a:cubicBezTo>
                  <a:cubicBezTo>
                    <a:pt x="3853" y="2462"/>
                    <a:pt x="7706" y="-428"/>
                    <a:pt x="11559" y="53"/>
                  </a:cubicBezTo>
                  <a:cubicBezTo>
                    <a:pt x="23118" y="1499"/>
                    <a:pt x="35159" y="3907"/>
                    <a:pt x="46237" y="7278"/>
                  </a:cubicBezTo>
                  <a:cubicBezTo>
                    <a:pt x="50090" y="8241"/>
                    <a:pt x="52498" y="13540"/>
                    <a:pt x="57796" y="19319"/>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52" name="Google Shape;52;p3"/>
            <p:cNvSpPr/>
            <p:nvPr/>
          </p:nvSpPr>
          <p:spPr>
            <a:xfrm>
              <a:off x="4113294" y="5283054"/>
              <a:ext cx="36286" cy="52498"/>
            </a:xfrm>
            <a:custGeom>
              <a:rect b="b" l="l" r="r" t="t"/>
              <a:pathLst>
                <a:path extrusionOk="0" h="52498" w="36286">
                  <a:moveTo>
                    <a:pt x="2171" y="0"/>
                  </a:moveTo>
                  <a:cubicBezTo>
                    <a:pt x="21437" y="11559"/>
                    <a:pt x="29624" y="26008"/>
                    <a:pt x="35886" y="40939"/>
                  </a:cubicBezTo>
                  <a:cubicBezTo>
                    <a:pt x="37330" y="43829"/>
                    <a:pt x="34441" y="48645"/>
                    <a:pt x="33959" y="52498"/>
                  </a:cubicBezTo>
                  <a:cubicBezTo>
                    <a:pt x="30106" y="51535"/>
                    <a:pt x="24808" y="52017"/>
                    <a:pt x="22881" y="49608"/>
                  </a:cubicBezTo>
                  <a:cubicBezTo>
                    <a:pt x="14694" y="39012"/>
                    <a:pt x="7469" y="27935"/>
                    <a:pt x="726" y="16376"/>
                  </a:cubicBezTo>
                  <a:cubicBezTo>
                    <a:pt x="-1200" y="13004"/>
                    <a:pt x="1208" y="7706"/>
                    <a:pt x="2171" y="0"/>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53" name="Google Shape;53;p3"/>
            <p:cNvSpPr/>
            <p:nvPr/>
          </p:nvSpPr>
          <p:spPr>
            <a:xfrm>
              <a:off x="4136596" y="5362524"/>
              <a:ext cx="22401" cy="61167"/>
            </a:xfrm>
            <a:custGeom>
              <a:rect b="b" l="l" r="r" t="t"/>
              <a:pathLst>
                <a:path extrusionOk="0" h="61167" w="22401">
                  <a:moveTo>
                    <a:pt x="5360" y="61168"/>
                  </a:moveTo>
                  <a:cubicBezTo>
                    <a:pt x="1988" y="52017"/>
                    <a:pt x="-420" y="48645"/>
                    <a:pt x="61" y="45755"/>
                  </a:cubicBezTo>
                  <a:cubicBezTo>
                    <a:pt x="1506" y="33233"/>
                    <a:pt x="3433" y="20710"/>
                    <a:pt x="6323" y="8669"/>
                  </a:cubicBezTo>
                  <a:cubicBezTo>
                    <a:pt x="7286" y="5298"/>
                    <a:pt x="12102" y="2890"/>
                    <a:pt x="14992" y="0"/>
                  </a:cubicBezTo>
                  <a:cubicBezTo>
                    <a:pt x="17400" y="2890"/>
                    <a:pt x="22217" y="5780"/>
                    <a:pt x="22217" y="9151"/>
                  </a:cubicBezTo>
                  <a:cubicBezTo>
                    <a:pt x="23180" y="26971"/>
                    <a:pt x="20772" y="43829"/>
                    <a:pt x="5360" y="61168"/>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54" name="Google Shape;54;p3"/>
            <p:cNvSpPr/>
            <p:nvPr/>
          </p:nvSpPr>
          <p:spPr>
            <a:xfrm>
              <a:off x="4079343" y="5437751"/>
              <a:ext cx="48186" cy="37348"/>
            </a:xfrm>
            <a:custGeom>
              <a:rect b="b" l="l" r="r" t="t"/>
              <a:pathLst>
                <a:path extrusionOk="0" h="37348" w="48186">
                  <a:moveTo>
                    <a:pt x="48163" y="8096"/>
                  </a:moveTo>
                  <a:cubicBezTo>
                    <a:pt x="47682" y="9541"/>
                    <a:pt x="47200" y="11949"/>
                    <a:pt x="45755" y="13394"/>
                  </a:cubicBezTo>
                  <a:cubicBezTo>
                    <a:pt x="34678" y="21582"/>
                    <a:pt x="23118" y="29770"/>
                    <a:pt x="11559" y="36994"/>
                  </a:cubicBezTo>
                  <a:cubicBezTo>
                    <a:pt x="9151" y="38439"/>
                    <a:pt x="3853" y="35068"/>
                    <a:pt x="0" y="34104"/>
                  </a:cubicBezTo>
                  <a:cubicBezTo>
                    <a:pt x="1445" y="30251"/>
                    <a:pt x="1926" y="25435"/>
                    <a:pt x="4335" y="23508"/>
                  </a:cubicBezTo>
                  <a:cubicBezTo>
                    <a:pt x="13967" y="15802"/>
                    <a:pt x="24563" y="8578"/>
                    <a:pt x="35159" y="1835"/>
                  </a:cubicBezTo>
                  <a:cubicBezTo>
                    <a:pt x="41420" y="-2500"/>
                    <a:pt x="48645" y="1353"/>
                    <a:pt x="48163" y="8096"/>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55" name="Google Shape;55;p3"/>
            <p:cNvSpPr/>
            <p:nvPr/>
          </p:nvSpPr>
          <p:spPr>
            <a:xfrm>
              <a:off x="3963750" y="5264843"/>
              <a:ext cx="47025" cy="37957"/>
            </a:xfrm>
            <a:custGeom>
              <a:rect b="b" l="l" r="r" t="t"/>
              <a:pathLst>
                <a:path extrusionOk="0" h="37957" w="47025">
                  <a:moveTo>
                    <a:pt x="0" y="36513"/>
                  </a:moveTo>
                  <a:cubicBezTo>
                    <a:pt x="482" y="32179"/>
                    <a:pt x="-963" y="25917"/>
                    <a:pt x="1445" y="23991"/>
                  </a:cubicBezTo>
                  <a:cubicBezTo>
                    <a:pt x="12522" y="15321"/>
                    <a:pt x="24082" y="7615"/>
                    <a:pt x="36123" y="390"/>
                  </a:cubicBezTo>
                  <a:cubicBezTo>
                    <a:pt x="38531" y="-1054"/>
                    <a:pt x="43829" y="1835"/>
                    <a:pt x="46719" y="3762"/>
                  </a:cubicBezTo>
                  <a:cubicBezTo>
                    <a:pt x="47682" y="4725"/>
                    <a:pt x="46237" y="11468"/>
                    <a:pt x="44311" y="12913"/>
                  </a:cubicBezTo>
                  <a:cubicBezTo>
                    <a:pt x="31788" y="21583"/>
                    <a:pt x="18784" y="29770"/>
                    <a:pt x="5780" y="37958"/>
                  </a:cubicBezTo>
                  <a:cubicBezTo>
                    <a:pt x="3372" y="37476"/>
                    <a:pt x="1445" y="36995"/>
                    <a:pt x="0" y="36513"/>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56" name="Google Shape;56;p3"/>
          <p:cNvGrpSpPr/>
          <p:nvPr/>
        </p:nvGrpSpPr>
        <p:grpSpPr>
          <a:xfrm>
            <a:off x="8551807" y="110981"/>
            <a:ext cx="482892" cy="482585"/>
            <a:chOff x="5084785" y="5254638"/>
            <a:chExt cx="230201" cy="230054"/>
          </a:xfrm>
        </p:grpSpPr>
        <p:sp>
          <p:nvSpPr>
            <p:cNvPr id="57" name="Google Shape;57;p3"/>
            <p:cNvSpPr/>
            <p:nvPr/>
          </p:nvSpPr>
          <p:spPr>
            <a:xfrm>
              <a:off x="5136049" y="5306631"/>
              <a:ext cx="126950" cy="127680"/>
            </a:xfrm>
            <a:custGeom>
              <a:rect b="b" l="l" r="r" t="t"/>
              <a:pathLst>
                <a:path extrusionOk="0" h="127680" w="126950">
                  <a:moveTo>
                    <a:pt x="126670" y="65044"/>
                  </a:moveTo>
                  <a:cubicBezTo>
                    <a:pt x="126188" y="100685"/>
                    <a:pt x="97772" y="128620"/>
                    <a:pt x="62131" y="127657"/>
                  </a:cubicBezTo>
                  <a:cubicBezTo>
                    <a:pt x="28898" y="126693"/>
                    <a:pt x="0" y="97313"/>
                    <a:pt x="0" y="63599"/>
                  </a:cubicBezTo>
                  <a:cubicBezTo>
                    <a:pt x="0" y="28440"/>
                    <a:pt x="28898" y="1468"/>
                    <a:pt x="64539" y="23"/>
                  </a:cubicBezTo>
                  <a:cubicBezTo>
                    <a:pt x="93919" y="-940"/>
                    <a:pt x="130523" y="27958"/>
                    <a:pt x="126670" y="65044"/>
                  </a:cubicBezTo>
                  <a:close/>
                </a:path>
              </a:pathLst>
            </a:custGeom>
            <a:solidFill>
              <a:srgbClr val="453B9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58" name="Google Shape;58;p3"/>
            <p:cNvSpPr/>
            <p:nvPr/>
          </p:nvSpPr>
          <p:spPr>
            <a:xfrm>
              <a:off x="5192205" y="5254638"/>
              <a:ext cx="54620" cy="24135"/>
            </a:xfrm>
            <a:custGeom>
              <a:rect b="b" l="l" r="r" t="t"/>
              <a:pathLst>
                <a:path extrusionOk="0" h="24135" w="54620">
                  <a:moveTo>
                    <a:pt x="13682" y="0"/>
                  </a:moveTo>
                  <a:cubicBezTo>
                    <a:pt x="25241" y="2890"/>
                    <a:pt x="37282" y="4816"/>
                    <a:pt x="48360" y="8670"/>
                  </a:cubicBezTo>
                  <a:cubicBezTo>
                    <a:pt x="51250" y="9633"/>
                    <a:pt x="52694" y="16376"/>
                    <a:pt x="54621" y="20711"/>
                  </a:cubicBezTo>
                  <a:cubicBezTo>
                    <a:pt x="50768" y="21674"/>
                    <a:pt x="46915" y="24564"/>
                    <a:pt x="43062" y="24082"/>
                  </a:cubicBezTo>
                  <a:cubicBezTo>
                    <a:pt x="31984" y="22637"/>
                    <a:pt x="20906" y="21192"/>
                    <a:pt x="10311" y="18302"/>
                  </a:cubicBezTo>
                  <a:cubicBezTo>
                    <a:pt x="6457" y="17339"/>
                    <a:pt x="1641" y="13004"/>
                    <a:pt x="196" y="9151"/>
                  </a:cubicBezTo>
                  <a:cubicBezTo>
                    <a:pt x="-1249" y="3853"/>
                    <a:pt x="5494" y="482"/>
                    <a:pt x="13682" y="0"/>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59" name="Google Shape;59;p3"/>
            <p:cNvSpPr/>
            <p:nvPr/>
          </p:nvSpPr>
          <p:spPr>
            <a:xfrm>
              <a:off x="5152425" y="5461694"/>
              <a:ext cx="55388" cy="22998"/>
            </a:xfrm>
            <a:custGeom>
              <a:rect b="b" l="l" r="r" t="t"/>
              <a:pathLst>
                <a:path extrusionOk="0" h="22998" w="55388">
                  <a:moveTo>
                    <a:pt x="32751" y="22684"/>
                  </a:moveTo>
                  <a:cubicBezTo>
                    <a:pt x="26971" y="21239"/>
                    <a:pt x="15894" y="18831"/>
                    <a:pt x="5780" y="14496"/>
                  </a:cubicBezTo>
                  <a:cubicBezTo>
                    <a:pt x="2890" y="13533"/>
                    <a:pt x="1927" y="7753"/>
                    <a:pt x="0" y="4381"/>
                  </a:cubicBezTo>
                  <a:cubicBezTo>
                    <a:pt x="3853" y="2937"/>
                    <a:pt x="7706" y="-435"/>
                    <a:pt x="11078" y="47"/>
                  </a:cubicBezTo>
                  <a:cubicBezTo>
                    <a:pt x="22637" y="1492"/>
                    <a:pt x="34196" y="3900"/>
                    <a:pt x="45755" y="6790"/>
                  </a:cubicBezTo>
                  <a:cubicBezTo>
                    <a:pt x="49127" y="7753"/>
                    <a:pt x="52017" y="11606"/>
                    <a:pt x="55388" y="14014"/>
                  </a:cubicBezTo>
                  <a:cubicBezTo>
                    <a:pt x="51535" y="16904"/>
                    <a:pt x="48163" y="19794"/>
                    <a:pt x="44310" y="22202"/>
                  </a:cubicBezTo>
                  <a:cubicBezTo>
                    <a:pt x="42866" y="23647"/>
                    <a:pt x="39976" y="22684"/>
                    <a:pt x="32751" y="22684"/>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0" name="Google Shape;60;p3"/>
            <p:cNvSpPr/>
            <p:nvPr/>
          </p:nvSpPr>
          <p:spPr>
            <a:xfrm>
              <a:off x="5290654" y="5363353"/>
              <a:ext cx="24332" cy="56966"/>
            </a:xfrm>
            <a:custGeom>
              <a:rect b="b" l="l" r="r" t="t"/>
              <a:pathLst>
                <a:path extrusionOk="0" h="56966" w="24332">
                  <a:moveTo>
                    <a:pt x="10114" y="134"/>
                  </a:moveTo>
                  <a:cubicBezTo>
                    <a:pt x="20710" y="-829"/>
                    <a:pt x="25527" y="3506"/>
                    <a:pt x="24082" y="9767"/>
                  </a:cubicBezTo>
                  <a:cubicBezTo>
                    <a:pt x="21674" y="26142"/>
                    <a:pt x="23118" y="43963"/>
                    <a:pt x="6743" y="56967"/>
                  </a:cubicBezTo>
                  <a:cubicBezTo>
                    <a:pt x="3853" y="54559"/>
                    <a:pt x="0" y="52151"/>
                    <a:pt x="0" y="50706"/>
                  </a:cubicBezTo>
                  <a:cubicBezTo>
                    <a:pt x="3372" y="33367"/>
                    <a:pt x="7225" y="16028"/>
                    <a:pt x="10114" y="134"/>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1" name="Google Shape;61;p3"/>
            <p:cNvSpPr/>
            <p:nvPr/>
          </p:nvSpPr>
          <p:spPr>
            <a:xfrm>
              <a:off x="5119299" y="5264145"/>
              <a:ext cx="50946" cy="36730"/>
            </a:xfrm>
            <a:custGeom>
              <a:rect b="b" l="l" r="r" t="t"/>
              <a:pathLst>
                <a:path extrusionOk="0" h="36730" w="50946">
                  <a:moveTo>
                    <a:pt x="50946" y="11685"/>
                  </a:moveTo>
                  <a:cubicBezTo>
                    <a:pt x="47575" y="13130"/>
                    <a:pt x="43722" y="14575"/>
                    <a:pt x="40832" y="16502"/>
                  </a:cubicBezTo>
                  <a:cubicBezTo>
                    <a:pt x="30718" y="22763"/>
                    <a:pt x="21085" y="29506"/>
                    <a:pt x="10971" y="35767"/>
                  </a:cubicBezTo>
                  <a:cubicBezTo>
                    <a:pt x="8562" y="37212"/>
                    <a:pt x="4228" y="36249"/>
                    <a:pt x="856" y="36730"/>
                  </a:cubicBezTo>
                  <a:cubicBezTo>
                    <a:pt x="856" y="32877"/>
                    <a:pt x="-1070" y="26616"/>
                    <a:pt x="856" y="25171"/>
                  </a:cubicBezTo>
                  <a:cubicBezTo>
                    <a:pt x="12416" y="16020"/>
                    <a:pt x="24456" y="7832"/>
                    <a:pt x="37461" y="126"/>
                  </a:cubicBezTo>
                  <a:cubicBezTo>
                    <a:pt x="39387" y="-837"/>
                    <a:pt x="45167" y="3979"/>
                    <a:pt x="49020" y="5906"/>
                  </a:cubicBezTo>
                  <a:cubicBezTo>
                    <a:pt x="49501" y="7832"/>
                    <a:pt x="50465" y="9759"/>
                    <a:pt x="50946" y="11685"/>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2" name="Google Shape;62;p3"/>
            <p:cNvSpPr/>
            <p:nvPr/>
          </p:nvSpPr>
          <p:spPr>
            <a:xfrm>
              <a:off x="5084785" y="5322067"/>
              <a:ext cx="22392" cy="55097"/>
            </a:xfrm>
            <a:custGeom>
              <a:rect b="b" l="l" r="r" t="t"/>
              <a:pathLst>
                <a:path extrusionOk="0" h="55097" w="22392">
                  <a:moveTo>
                    <a:pt x="17069" y="0"/>
                  </a:moveTo>
                  <a:cubicBezTo>
                    <a:pt x="18514" y="482"/>
                    <a:pt x="20440" y="963"/>
                    <a:pt x="20922" y="1927"/>
                  </a:cubicBezTo>
                  <a:cubicBezTo>
                    <a:pt x="25738" y="19747"/>
                    <a:pt x="17550" y="36123"/>
                    <a:pt x="13216" y="52498"/>
                  </a:cubicBezTo>
                  <a:cubicBezTo>
                    <a:pt x="11771" y="57315"/>
                    <a:pt x="3583" y="54907"/>
                    <a:pt x="1175" y="49609"/>
                  </a:cubicBezTo>
                  <a:cubicBezTo>
                    <a:pt x="-3160" y="37086"/>
                    <a:pt x="5028" y="10115"/>
                    <a:pt x="17069" y="0"/>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3" name="Google Shape;63;p3"/>
            <p:cNvSpPr/>
            <p:nvPr/>
          </p:nvSpPr>
          <p:spPr>
            <a:xfrm>
              <a:off x="5267867" y="5284018"/>
              <a:ext cx="37132" cy="51655"/>
            </a:xfrm>
            <a:custGeom>
              <a:rect b="b" l="l" r="r" t="t"/>
              <a:pathLst>
                <a:path extrusionOk="0" h="51655" w="37132">
                  <a:moveTo>
                    <a:pt x="5931" y="0"/>
                  </a:moveTo>
                  <a:cubicBezTo>
                    <a:pt x="22306" y="11559"/>
                    <a:pt x="30012" y="26008"/>
                    <a:pt x="36755" y="40939"/>
                  </a:cubicBezTo>
                  <a:cubicBezTo>
                    <a:pt x="37718" y="43347"/>
                    <a:pt x="36755" y="48645"/>
                    <a:pt x="34829" y="50572"/>
                  </a:cubicBezTo>
                  <a:cubicBezTo>
                    <a:pt x="32420" y="52017"/>
                    <a:pt x="26159" y="52017"/>
                    <a:pt x="25196" y="50572"/>
                  </a:cubicBezTo>
                  <a:cubicBezTo>
                    <a:pt x="16045" y="38049"/>
                    <a:pt x="7857" y="25045"/>
                    <a:pt x="151" y="11559"/>
                  </a:cubicBezTo>
                  <a:cubicBezTo>
                    <a:pt x="-812" y="9633"/>
                    <a:pt x="3041" y="5298"/>
                    <a:pt x="5931" y="0"/>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4" name="Google Shape;64;p3"/>
            <p:cNvSpPr/>
            <p:nvPr/>
          </p:nvSpPr>
          <p:spPr>
            <a:xfrm>
              <a:off x="5094588" y="5400092"/>
              <a:ext cx="35798" cy="52137"/>
            </a:xfrm>
            <a:custGeom>
              <a:rect b="b" l="l" r="r" t="t"/>
              <a:pathLst>
                <a:path extrusionOk="0" h="52137" w="35798">
                  <a:moveTo>
                    <a:pt x="7265" y="0"/>
                  </a:moveTo>
                  <a:cubicBezTo>
                    <a:pt x="18343" y="15894"/>
                    <a:pt x="27012" y="28417"/>
                    <a:pt x="35200" y="41421"/>
                  </a:cubicBezTo>
                  <a:cubicBezTo>
                    <a:pt x="36645" y="43347"/>
                    <a:pt x="35200" y="48645"/>
                    <a:pt x="33755" y="51053"/>
                  </a:cubicBezTo>
                  <a:cubicBezTo>
                    <a:pt x="32792" y="52498"/>
                    <a:pt x="27494" y="52498"/>
                    <a:pt x="26049" y="51053"/>
                  </a:cubicBezTo>
                  <a:cubicBezTo>
                    <a:pt x="13527" y="40457"/>
                    <a:pt x="3894" y="27453"/>
                    <a:pt x="41" y="11078"/>
                  </a:cubicBezTo>
                  <a:cubicBezTo>
                    <a:pt x="-441" y="8669"/>
                    <a:pt x="3412" y="5780"/>
                    <a:pt x="7265" y="0"/>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5" name="Google Shape;65;p3"/>
            <p:cNvSpPr/>
            <p:nvPr/>
          </p:nvSpPr>
          <p:spPr>
            <a:xfrm>
              <a:off x="5232858" y="5438752"/>
              <a:ext cx="52016" cy="34021"/>
            </a:xfrm>
            <a:custGeom>
              <a:rect b="b" l="l" r="r" t="t"/>
              <a:pathLst>
                <a:path extrusionOk="0" h="34021" w="52016">
                  <a:moveTo>
                    <a:pt x="0" y="33585"/>
                  </a:moveTo>
                  <a:cubicBezTo>
                    <a:pt x="7225" y="14320"/>
                    <a:pt x="27453" y="12393"/>
                    <a:pt x="39012" y="353"/>
                  </a:cubicBezTo>
                  <a:cubicBezTo>
                    <a:pt x="40457" y="-1093"/>
                    <a:pt x="46719" y="2279"/>
                    <a:pt x="52017" y="3724"/>
                  </a:cubicBezTo>
                  <a:cubicBezTo>
                    <a:pt x="34196" y="28769"/>
                    <a:pt x="21674" y="35993"/>
                    <a:pt x="0" y="33585"/>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66" name="Google Shape;66;p3"/>
          <p:cNvGrpSpPr/>
          <p:nvPr/>
        </p:nvGrpSpPr>
        <p:grpSpPr>
          <a:xfrm>
            <a:off x="5484989" y="111269"/>
            <a:ext cx="483394" cy="482002"/>
            <a:chOff x="3352210" y="5255083"/>
            <a:chExt cx="230440" cy="229776"/>
          </a:xfrm>
        </p:grpSpPr>
        <p:sp>
          <p:nvSpPr>
            <p:cNvPr id="67" name="Google Shape;67;p3"/>
            <p:cNvSpPr/>
            <p:nvPr/>
          </p:nvSpPr>
          <p:spPr>
            <a:xfrm>
              <a:off x="3403603" y="5306581"/>
              <a:ext cx="126682" cy="127760"/>
            </a:xfrm>
            <a:custGeom>
              <a:rect b="b" l="l" r="r" t="t"/>
              <a:pathLst>
                <a:path extrusionOk="0" h="127760" w="126682">
                  <a:moveTo>
                    <a:pt x="126676" y="66058"/>
                  </a:moveTo>
                  <a:cubicBezTo>
                    <a:pt x="126194" y="101217"/>
                    <a:pt x="96815" y="129152"/>
                    <a:pt x="61174" y="127707"/>
                  </a:cubicBezTo>
                  <a:cubicBezTo>
                    <a:pt x="28422" y="126744"/>
                    <a:pt x="-476" y="95919"/>
                    <a:pt x="6" y="62686"/>
                  </a:cubicBezTo>
                  <a:cubicBezTo>
                    <a:pt x="488" y="34270"/>
                    <a:pt x="26496" y="-1853"/>
                    <a:pt x="65508" y="74"/>
                  </a:cubicBezTo>
                  <a:cubicBezTo>
                    <a:pt x="101631" y="2000"/>
                    <a:pt x="127158" y="28490"/>
                    <a:pt x="126676" y="66058"/>
                  </a:cubicBezTo>
                  <a:close/>
                </a:path>
              </a:pathLst>
            </a:custGeom>
            <a:solidFill>
              <a:srgbClr val="71C23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8" name="Google Shape;68;p3"/>
            <p:cNvSpPr/>
            <p:nvPr/>
          </p:nvSpPr>
          <p:spPr>
            <a:xfrm>
              <a:off x="3457070" y="5255083"/>
              <a:ext cx="57849" cy="24155"/>
            </a:xfrm>
            <a:custGeom>
              <a:rect b="b" l="l" r="r" t="t"/>
              <a:pathLst>
                <a:path extrusionOk="0" h="24155" w="57849">
                  <a:moveTo>
                    <a:pt x="0" y="6780"/>
                  </a:moveTo>
                  <a:cubicBezTo>
                    <a:pt x="4335" y="3890"/>
                    <a:pt x="8188" y="-445"/>
                    <a:pt x="11559" y="37"/>
                  </a:cubicBezTo>
                  <a:cubicBezTo>
                    <a:pt x="25527" y="1963"/>
                    <a:pt x="39012" y="5335"/>
                    <a:pt x="52980" y="8706"/>
                  </a:cubicBezTo>
                  <a:cubicBezTo>
                    <a:pt x="55388" y="9188"/>
                    <a:pt x="58278" y="14486"/>
                    <a:pt x="57796" y="17376"/>
                  </a:cubicBezTo>
                  <a:cubicBezTo>
                    <a:pt x="57315" y="20266"/>
                    <a:pt x="52980" y="24600"/>
                    <a:pt x="51053" y="24119"/>
                  </a:cubicBezTo>
                  <a:cubicBezTo>
                    <a:pt x="35159" y="21229"/>
                    <a:pt x="19747" y="16894"/>
                    <a:pt x="3853" y="13041"/>
                  </a:cubicBezTo>
                  <a:cubicBezTo>
                    <a:pt x="2890" y="13041"/>
                    <a:pt x="2408" y="11115"/>
                    <a:pt x="0" y="678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9" name="Google Shape;69;p3"/>
            <p:cNvSpPr/>
            <p:nvPr/>
          </p:nvSpPr>
          <p:spPr>
            <a:xfrm>
              <a:off x="3419503" y="5461694"/>
              <a:ext cx="54943" cy="23165"/>
            </a:xfrm>
            <a:custGeom>
              <a:rect b="b" l="l" r="r" t="t"/>
              <a:pathLst>
                <a:path extrusionOk="0" h="23165" w="54943">
                  <a:moveTo>
                    <a:pt x="34678" y="23165"/>
                  </a:moveTo>
                  <a:cubicBezTo>
                    <a:pt x="28416" y="21720"/>
                    <a:pt x="18302" y="19794"/>
                    <a:pt x="8669" y="15941"/>
                  </a:cubicBezTo>
                  <a:cubicBezTo>
                    <a:pt x="4816" y="14496"/>
                    <a:pt x="2890" y="8716"/>
                    <a:pt x="0" y="4863"/>
                  </a:cubicBezTo>
                  <a:cubicBezTo>
                    <a:pt x="4335" y="2937"/>
                    <a:pt x="8669" y="-435"/>
                    <a:pt x="13004" y="47"/>
                  </a:cubicBezTo>
                  <a:cubicBezTo>
                    <a:pt x="24563" y="1492"/>
                    <a:pt x="36123" y="3900"/>
                    <a:pt x="47682" y="6790"/>
                  </a:cubicBezTo>
                  <a:cubicBezTo>
                    <a:pt x="51053" y="7753"/>
                    <a:pt x="53943" y="12087"/>
                    <a:pt x="54906" y="15459"/>
                  </a:cubicBezTo>
                  <a:cubicBezTo>
                    <a:pt x="55388" y="16904"/>
                    <a:pt x="51053" y="20757"/>
                    <a:pt x="48163" y="22202"/>
                  </a:cubicBezTo>
                  <a:cubicBezTo>
                    <a:pt x="45274" y="23647"/>
                    <a:pt x="41902" y="22683"/>
                    <a:pt x="34678" y="23165"/>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0" name="Google Shape;70;p3"/>
            <p:cNvSpPr/>
            <p:nvPr/>
          </p:nvSpPr>
          <p:spPr>
            <a:xfrm>
              <a:off x="3557250" y="5359153"/>
              <a:ext cx="25400" cy="59722"/>
            </a:xfrm>
            <a:custGeom>
              <a:rect b="b" l="l" r="r" t="t"/>
              <a:pathLst>
                <a:path extrusionOk="0" h="59722" w="25400">
                  <a:moveTo>
                    <a:pt x="7706" y="59723"/>
                  </a:moveTo>
                  <a:cubicBezTo>
                    <a:pt x="6261" y="58760"/>
                    <a:pt x="3853" y="57796"/>
                    <a:pt x="2408" y="56351"/>
                  </a:cubicBezTo>
                  <a:cubicBezTo>
                    <a:pt x="963" y="54907"/>
                    <a:pt x="0" y="52017"/>
                    <a:pt x="0" y="50572"/>
                  </a:cubicBezTo>
                  <a:cubicBezTo>
                    <a:pt x="3372" y="35159"/>
                    <a:pt x="7225" y="19265"/>
                    <a:pt x="12041" y="0"/>
                  </a:cubicBezTo>
                  <a:cubicBezTo>
                    <a:pt x="18302" y="5780"/>
                    <a:pt x="23600" y="8188"/>
                    <a:pt x="24563" y="12041"/>
                  </a:cubicBezTo>
                  <a:cubicBezTo>
                    <a:pt x="28417" y="23600"/>
                    <a:pt x="18302" y="49608"/>
                    <a:pt x="7706" y="59723"/>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1" name="Google Shape;71;p3"/>
            <p:cNvSpPr/>
            <p:nvPr/>
          </p:nvSpPr>
          <p:spPr>
            <a:xfrm>
              <a:off x="3352210" y="5322067"/>
              <a:ext cx="22501" cy="54969"/>
            </a:xfrm>
            <a:custGeom>
              <a:rect b="b" l="l" r="r" t="t"/>
              <a:pathLst>
                <a:path extrusionOk="0" h="54969" w="22501">
                  <a:moveTo>
                    <a:pt x="17685" y="0"/>
                  </a:moveTo>
                  <a:cubicBezTo>
                    <a:pt x="19130" y="1445"/>
                    <a:pt x="22501" y="2890"/>
                    <a:pt x="22501" y="3853"/>
                  </a:cubicBezTo>
                  <a:cubicBezTo>
                    <a:pt x="20093" y="19747"/>
                    <a:pt x="17685" y="35641"/>
                    <a:pt x="14795" y="51535"/>
                  </a:cubicBezTo>
                  <a:cubicBezTo>
                    <a:pt x="14313" y="52980"/>
                    <a:pt x="9979" y="55388"/>
                    <a:pt x="7570" y="54907"/>
                  </a:cubicBezTo>
                  <a:cubicBezTo>
                    <a:pt x="5162" y="54425"/>
                    <a:pt x="2272" y="52017"/>
                    <a:pt x="1309" y="49609"/>
                  </a:cubicBezTo>
                  <a:cubicBezTo>
                    <a:pt x="-3507" y="37086"/>
                    <a:pt x="5644" y="9633"/>
                    <a:pt x="17685" y="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2" name="Google Shape;72;p3"/>
            <p:cNvSpPr/>
            <p:nvPr/>
          </p:nvSpPr>
          <p:spPr>
            <a:xfrm>
              <a:off x="3385637" y="5263755"/>
              <a:ext cx="51204" cy="36851"/>
            </a:xfrm>
            <a:custGeom>
              <a:rect b="b" l="l" r="r" t="t"/>
              <a:pathLst>
                <a:path extrusionOk="0" h="36851" w="51204">
                  <a:moveTo>
                    <a:pt x="51204" y="7258"/>
                  </a:moveTo>
                  <a:cubicBezTo>
                    <a:pt x="47833" y="11593"/>
                    <a:pt x="46388" y="14483"/>
                    <a:pt x="43980" y="15927"/>
                  </a:cubicBezTo>
                  <a:cubicBezTo>
                    <a:pt x="33384" y="23152"/>
                    <a:pt x="23270" y="30376"/>
                    <a:pt x="12192" y="36156"/>
                  </a:cubicBezTo>
                  <a:cubicBezTo>
                    <a:pt x="9302" y="37601"/>
                    <a:pt x="4004" y="36638"/>
                    <a:pt x="633" y="34711"/>
                  </a:cubicBezTo>
                  <a:cubicBezTo>
                    <a:pt x="-331" y="34230"/>
                    <a:pt x="-331" y="26523"/>
                    <a:pt x="1596" y="25079"/>
                  </a:cubicBezTo>
                  <a:cubicBezTo>
                    <a:pt x="13637" y="15927"/>
                    <a:pt x="25678" y="7740"/>
                    <a:pt x="38200" y="34"/>
                  </a:cubicBezTo>
                  <a:cubicBezTo>
                    <a:pt x="40608" y="-448"/>
                    <a:pt x="45906" y="4368"/>
                    <a:pt x="51204" y="7258"/>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3" name="Google Shape;73;p3"/>
            <p:cNvSpPr/>
            <p:nvPr/>
          </p:nvSpPr>
          <p:spPr>
            <a:xfrm>
              <a:off x="3537610" y="5288352"/>
              <a:ext cx="36226" cy="49126"/>
            </a:xfrm>
            <a:custGeom>
              <a:rect b="b" l="l" r="r" t="t"/>
              <a:pathLst>
                <a:path extrusionOk="0" h="49126" w="36226">
                  <a:moveTo>
                    <a:pt x="25420" y="49127"/>
                  </a:moveTo>
                  <a:cubicBezTo>
                    <a:pt x="16750" y="36123"/>
                    <a:pt x="8081" y="25045"/>
                    <a:pt x="856" y="13486"/>
                  </a:cubicBezTo>
                  <a:cubicBezTo>
                    <a:pt x="-1070" y="10115"/>
                    <a:pt x="856" y="4816"/>
                    <a:pt x="856" y="0"/>
                  </a:cubicBezTo>
                  <a:cubicBezTo>
                    <a:pt x="4709" y="482"/>
                    <a:pt x="10489" y="0"/>
                    <a:pt x="11934" y="2408"/>
                  </a:cubicBezTo>
                  <a:cubicBezTo>
                    <a:pt x="20122" y="13486"/>
                    <a:pt x="28309" y="25045"/>
                    <a:pt x="35052" y="37086"/>
                  </a:cubicBezTo>
                  <a:cubicBezTo>
                    <a:pt x="38905" y="44310"/>
                    <a:pt x="32644" y="47200"/>
                    <a:pt x="25420" y="49127"/>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4" name="Google Shape;74;p3"/>
            <p:cNvSpPr/>
            <p:nvPr/>
          </p:nvSpPr>
          <p:spPr>
            <a:xfrm>
              <a:off x="3362152" y="5400573"/>
              <a:ext cx="36639" cy="50959"/>
            </a:xfrm>
            <a:custGeom>
              <a:rect b="b" l="l" r="r" t="t"/>
              <a:pathLst>
                <a:path extrusionOk="0" h="50959" w="36639">
                  <a:moveTo>
                    <a:pt x="7742" y="0"/>
                  </a:moveTo>
                  <a:cubicBezTo>
                    <a:pt x="17856" y="14931"/>
                    <a:pt x="27489" y="27935"/>
                    <a:pt x="36158" y="41420"/>
                  </a:cubicBezTo>
                  <a:cubicBezTo>
                    <a:pt x="37122" y="43347"/>
                    <a:pt x="36640" y="47682"/>
                    <a:pt x="34713" y="49127"/>
                  </a:cubicBezTo>
                  <a:cubicBezTo>
                    <a:pt x="33269" y="50572"/>
                    <a:pt x="28934" y="51535"/>
                    <a:pt x="27007" y="50572"/>
                  </a:cubicBezTo>
                  <a:cubicBezTo>
                    <a:pt x="17856" y="47682"/>
                    <a:pt x="-928" y="18784"/>
                    <a:pt x="36" y="9151"/>
                  </a:cubicBezTo>
                  <a:cubicBezTo>
                    <a:pt x="36" y="6743"/>
                    <a:pt x="3889" y="4335"/>
                    <a:pt x="7742" y="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5" name="Google Shape;75;p3"/>
            <p:cNvSpPr/>
            <p:nvPr/>
          </p:nvSpPr>
          <p:spPr>
            <a:xfrm>
              <a:off x="3502344" y="5437735"/>
              <a:ext cx="49126" cy="36440"/>
            </a:xfrm>
            <a:custGeom>
              <a:rect b="b" l="l" r="r" t="t"/>
              <a:pathLst>
                <a:path extrusionOk="0" h="36440" w="49126">
                  <a:moveTo>
                    <a:pt x="49127" y="7630"/>
                  </a:moveTo>
                  <a:cubicBezTo>
                    <a:pt x="41421" y="21598"/>
                    <a:pt x="28416" y="29785"/>
                    <a:pt x="13486" y="36047"/>
                  </a:cubicBezTo>
                  <a:cubicBezTo>
                    <a:pt x="10114" y="37492"/>
                    <a:pt x="4816" y="34602"/>
                    <a:pt x="0" y="33157"/>
                  </a:cubicBezTo>
                  <a:cubicBezTo>
                    <a:pt x="1445" y="29304"/>
                    <a:pt x="2408" y="24488"/>
                    <a:pt x="4816" y="22079"/>
                  </a:cubicBezTo>
                  <a:cubicBezTo>
                    <a:pt x="13486" y="15336"/>
                    <a:pt x="22637" y="9075"/>
                    <a:pt x="32270" y="2814"/>
                  </a:cubicBezTo>
                  <a:cubicBezTo>
                    <a:pt x="39012" y="-1521"/>
                    <a:pt x="44792" y="-1521"/>
                    <a:pt x="49127" y="763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76" name="Google Shape;76;p3"/>
          <p:cNvGrpSpPr/>
          <p:nvPr/>
        </p:nvGrpSpPr>
        <p:grpSpPr>
          <a:xfrm>
            <a:off x="10634812" y="107284"/>
            <a:ext cx="479605" cy="490008"/>
            <a:chOff x="6241062" y="5252711"/>
            <a:chExt cx="228634" cy="233593"/>
          </a:xfrm>
        </p:grpSpPr>
        <p:sp>
          <p:nvSpPr>
            <p:cNvPr id="77" name="Google Shape;77;p3"/>
            <p:cNvSpPr/>
            <p:nvPr/>
          </p:nvSpPr>
          <p:spPr>
            <a:xfrm>
              <a:off x="6291967" y="5307130"/>
              <a:ext cx="127157" cy="127162"/>
            </a:xfrm>
            <a:custGeom>
              <a:rect b="b" l="l" r="r" t="t"/>
              <a:pathLst>
                <a:path extrusionOk="0" h="127162" w="127157">
                  <a:moveTo>
                    <a:pt x="127158" y="63100"/>
                  </a:moveTo>
                  <a:cubicBezTo>
                    <a:pt x="127158" y="98741"/>
                    <a:pt x="98259" y="126676"/>
                    <a:pt x="62618" y="127158"/>
                  </a:cubicBezTo>
                  <a:cubicBezTo>
                    <a:pt x="23606" y="127639"/>
                    <a:pt x="488" y="89108"/>
                    <a:pt x="6" y="63100"/>
                  </a:cubicBezTo>
                  <a:cubicBezTo>
                    <a:pt x="-476" y="28423"/>
                    <a:pt x="28904" y="-476"/>
                    <a:pt x="64545" y="6"/>
                  </a:cubicBezTo>
                  <a:cubicBezTo>
                    <a:pt x="99705" y="6"/>
                    <a:pt x="127158" y="28423"/>
                    <a:pt x="127158" y="63100"/>
                  </a:cubicBezTo>
                  <a:close/>
                </a:path>
              </a:pathLst>
            </a:custGeom>
            <a:solidFill>
              <a:srgbClr val="E9109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8" name="Google Shape;78;p3"/>
            <p:cNvSpPr/>
            <p:nvPr/>
          </p:nvSpPr>
          <p:spPr>
            <a:xfrm>
              <a:off x="6346886" y="5252711"/>
              <a:ext cx="56377" cy="27364"/>
            </a:xfrm>
            <a:custGeom>
              <a:rect b="b" l="l" r="r" t="t"/>
              <a:pathLst>
                <a:path extrusionOk="0" h="27364" w="56377">
                  <a:moveTo>
                    <a:pt x="11553" y="0"/>
                  </a:moveTo>
                  <a:cubicBezTo>
                    <a:pt x="25520" y="3853"/>
                    <a:pt x="37079" y="5780"/>
                    <a:pt x="48157" y="10114"/>
                  </a:cubicBezTo>
                  <a:cubicBezTo>
                    <a:pt x="52010" y="11559"/>
                    <a:pt x="56826" y="17821"/>
                    <a:pt x="56344" y="21192"/>
                  </a:cubicBezTo>
                  <a:cubicBezTo>
                    <a:pt x="54900" y="28416"/>
                    <a:pt x="48157" y="27935"/>
                    <a:pt x="41895" y="26490"/>
                  </a:cubicBezTo>
                  <a:cubicBezTo>
                    <a:pt x="31781" y="24082"/>
                    <a:pt x="21667" y="22155"/>
                    <a:pt x="11553" y="20229"/>
                  </a:cubicBezTo>
                  <a:cubicBezTo>
                    <a:pt x="5291" y="19265"/>
                    <a:pt x="-1933" y="17821"/>
                    <a:pt x="475" y="10114"/>
                  </a:cubicBezTo>
                  <a:cubicBezTo>
                    <a:pt x="1438" y="5780"/>
                    <a:pt x="8181" y="2890"/>
                    <a:pt x="11553" y="0"/>
                  </a:cubicBezTo>
                  <a:close/>
                </a:path>
              </a:pathLst>
            </a:custGeom>
            <a:solidFill>
              <a:srgbClr val="E81A9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9" name="Google Shape;79;p3"/>
            <p:cNvSpPr/>
            <p:nvPr/>
          </p:nvSpPr>
          <p:spPr>
            <a:xfrm>
              <a:off x="6445574" y="5362524"/>
              <a:ext cx="24122" cy="56397"/>
            </a:xfrm>
            <a:custGeom>
              <a:rect b="b" l="l" r="r" t="t"/>
              <a:pathLst>
                <a:path extrusionOk="0" h="56397" w="24122">
                  <a:moveTo>
                    <a:pt x="24123" y="22637"/>
                  </a:moveTo>
                  <a:cubicBezTo>
                    <a:pt x="22196" y="29861"/>
                    <a:pt x="19306" y="40457"/>
                    <a:pt x="15453" y="51053"/>
                  </a:cubicBezTo>
                  <a:cubicBezTo>
                    <a:pt x="14490" y="53461"/>
                    <a:pt x="8229" y="56833"/>
                    <a:pt x="6784" y="56351"/>
                  </a:cubicBezTo>
                  <a:cubicBezTo>
                    <a:pt x="3412" y="54425"/>
                    <a:pt x="-441" y="49608"/>
                    <a:pt x="41" y="46719"/>
                  </a:cubicBezTo>
                  <a:cubicBezTo>
                    <a:pt x="1968" y="32751"/>
                    <a:pt x="4857" y="19265"/>
                    <a:pt x="8229" y="5298"/>
                  </a:cubicBezTo>
                  <a:cubicBezTo>
                    <a:pt x="8711" y="2890"/>
                    <a:pt x="13527" y="482"/>
                    <a:pt x="16417" y="0"/>
                  </a:cubicBezTo>
                  <a:cubicBezTo>
                    <a:pt x="18343" y="0"/>
                    <a:pt x="21715" y="2890"/>
                    <a:pt x="22196" y="5298"/>
                  </a:cubicBezTo>
                  <a:cubicBezTo>
                    <a:pt x="24123" y="9633"/>
                    <a:pt x="23641" y="14449"/>
                    <a:pt x="24123" y="22637"/>
                  </a:cubicBezTo>
                  <a:close/>
                </a:path>
              </a:pathLst>
            </a:custGeom>
            <a:solidFill>
              <a:srgbClr val="E81A9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0" name="Google Shape;80;p3"/>
            <p:cNvSpPr/>
            <p:nvPr/>
          </p:nvSpPr>
          <p:spPr>
            <a:xfrm>
              <a:off x="6307867" y="5461694"/>
              <a:ext cx="55388" cy="24610"/>
            </a:xfrm>
            <a:custGeom>
              <a:rect b="b" l="l" r="r" t="t"/>
              <a:pathLst>
                <a:path extrusionOk="0" h="24610" w="55388">
                  <a:moveTo>
                    <a:pt x="39494" y="24610"/>
                  </a:moveTo>
                  <a:cubicBezTo>
                    <a:pt x="27935" y="21720"/>
                    <a:pt x="16375" y="19312"/>
                    <a:pt x="5298" y="14978"/>
                  </a:cubicBezTo>
                  <a:cubicBezTo>
                    <a:pt x="2408" y="14014"/>
                    <a:pt x="1926" y="7753"/>
                    <a:pt x="0" y="4381"/>
                  </a:cubicBezTo>
                  <a:cubicBezTo>
                    <a:pt x="3853" y="2937"/>
                    <a:pt x="7706" y="-435"/>
                    <a:pt x="11078" y="47"/>
                  </a:cubicBezTo>
                  <a:cubicBezTo>
                    <a:pt x="22637" y="1973"/>
                    <a:pt x="34196" y="4381"/>
                    <a:pt x="45755" y="7753"/>
                  </a:cubicBezTo>
                  <a:cubicBezTo>
                    <a:pt x="49127" y="8716"/>
                    <a:pt x="52017" y="12569"/>
                    <a:pt x="55388" y="15459"/>
                  </a:cubicBezTo>
                  <a:cubicBezTo>
                    <a:pt x="51535" y="17867"/>
                    <a:pt x="48163" y="20757"/>
                    <a:pt x="44310" y="23165"/>
                  </a:cubicBezTo>
                  <a:cubicBezTo>
                    <a:pt x="43347" y="23647"/>
                    <a:pt x="41420" y="23165"/>
                    <a:pt x="39976" y="23165"/>
                  </a:cubicBezTo>
                  <a:cubicBezTo>
                    <a:pt x="39976" y="23165"/>
                    <a:pt x="39494" y="24128"/>
                    <a:pt x="39494" y="24610"/>
                  </a:cubicBezTo>
                  <a:close/>
                </a:path>
              </a:pathLst>
            </a:custGeom>
            <a:solidFill>
              <a:srgbClr val="E81A9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1" name="Google Shape;81;p3"/>
            <p:cNvSpPr/>
            <p:nvPr/>
          </p:nvSpPr>
          <p:spPr>
            <a:xfrm>
              <a:off x="6423727" y="5287608"/>
              <a:ext cx="37830" cy="51316"/>
            </a:xfrm>
            <a:custGeom>
              <a:rect b="b" l="l" r="r" t="t"/>
              <a:pathLst>
                <a:path extrusionOk="0" h="51316" w="37830">
                  <a:moveTo>
                    <a:pt x="27667" y="51316"/>
                  </a:moveTo>
                  <a:cubicBezTo>
                    <a:pt x="18034" y="37831"/>
                    <a:pt x="8884" y="25790"/>
                    <a:pt x="696" y="12786"/>
                  </a:cubicBezTo>
                  <a:cubicBezTo>
                    <a:pt x="-749" y="10377"/>
                    <a:pt x="214" y="3635"/>
                    <a:pt x="2141" y="1226"/>
                  </a:cubicBezTo>
                  <a:cubicBezTo>
                    <a:pt x="4067" y="-700"/>
                    <a:pt x="11773" y="-218"/>
                    <a:pt x="13218" y="1708"/>
                  </a:cubicBezTo>
                  <a:cubicBezTo>
                    <a:pt x="21406" y="12786"/>
                    <a:pt x="29112" y="24826"/>
                    <a:pt x="36337" y="36867"/>
                  </a:cubicBezTo>
                  <a:cubicBezTo>
                    <a:pt x="40190" y="43610"/>
                    <a:pt x="36337" y="47945"/>
                    <a:pt x="27667" y="51316"/>
                  </a:cubicBezTo>
                  <a:close/>
                </a:path>
              </a:pathLst>
            </a:custGeom>
            <a:solidFill>
              <a:srgbClr val="E81A9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2" name="Google Shape;82;p3"/>
            <p:cNvSpPr/>
            <p:nvPr/>
          </p:nvSpPr>
          <p:spPr>
            <a:xfrm>
              <a:off x="6388423" y="5433325"/>
              <a:ext cx="48665" cy="43082"/>
            </a:xfrm>
            <a:custGeom>
              <a:rect b="b" l="l" r="r" t="t"/>
              <a:pathLst>
                <a:path extrusionOk="0" h="43082" w="48665">
                  <a:moveTo>
                    <a:pt x="47559" y="0"/>
                  </a:moveTo>
                  <a:cubicBezTo>
                    <a:pt x="48040" y="9151"/>
                    <a:pt x="49485" y="12522"/>
                    <a:pt x="48040" y="14449"/>
                  </a:cubicBezTo>
                  <a:cubicBezTo>
                    <a:pt x="39371" y="29380"/>
                    <a:pt x="24922" y="36604"/>
                    <a:pt x="9991" y="42865"/>
                  </a:cubicBezTo>
                  <a:cubicBezTo>
                    <a:pt x="7583" y="43829"/>
                    <a:pt x="2285" y="41420"/>
                    <a:pt x="840" y="39012"/>
                  </a:cubicBezTo>
                  <a:cubicBezTo>
                    <a:pt x="-605" y="36604"/>
                    <a:pt x="-123" y="30824"/>
                    <a:pt x="1803" y="29380"/>
                  </a:cubicBezTo>
                  <a:cubicBezTo>
                    <a:pt x="15771" y="20229"/>
                    <a:pt x="30220" y="11559"/>
                    <a:pt x="47559" y="0"/>
                  </a:cubicBezTo>
                  <a:close/>
                </a:path>
              </a:pathLst>
            </a:custGeom>
            <a:solidFill>
              <a:srgbClr val="E81A9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3" name="Google Shape;83;p3"/>
            <p:cNvSpPr/>
            <p:nvPr/>
          </p:nvSpPr>
          <p:spPr>
            <a:xfrm>
              <a:off x="6241062" y="5318214"/>
              <a:ext cx="21146" cy="58278"/>
            </a:xfrm>
            <a:custGeom>
              <a:rect b="b" l="l" r="r" t="t"/>
              <a:pathLst>
                <a:path extrusionOk="0" h="58278" w="21146">
                  <a:moveTo>
                    <a:pt x="19124" y="0"/>
                  </a:moveTo>
                  <a:cubicBezTo>
                    <a:pt x="20087" y="8669"/>
                    <a:pt x="21532" y="13486"/>
                    <a:pt x="21050" y="17821"/>
                  </a:cubicBezTo>
                  <a:cubicBezTo>
                    <a:pt x="19605" y="27935"/>
                    <a:pt x="18160" y="38531"/>
                    <a:pt x="15271" y="48163"/>
                  </a:cubicBezTo>
                  <a:cubicBezTo>
                    <a:pt x="14307" y="52017"/>
                    <a:pt x="9491" y="54907"/>
                    <a:pt x="6601" y="58278"/>
                  </a:cubicBezTo>
                  <a:cubicBezTo>
                    <a:pt x="4675" y="54907"/>
                    <a:pt x="822" y="51535"/>
                    <a:pt x="340" y="48163"/>
                  </a:cubicBezTo>
                  <a:cubicBezTo>
                    <a:pt x="-1586" y="32270"/>
                    <a:pt x="4675" y="15412"/>
                    <a:pt x="19124" y="0"/>
                  </a:cubicBezTo>
                  <a:close/>
                </a:path>
              </a:pathLst>
            </a:custGeom>
            <a:solidFill>
              <a:srgbClr val="E81A9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4" name="Google Shape;84;p3"/>
            <p:cNvSpPr/>
            <p:nvPr/>
          </p:nvSpPr>
          <p:spPr>
            <a:xfrm>
              <a:off x="6272767" y="5265741"/>
              <a:ext cx="48103" cy="37060"/>
            </a:xfrm>
            <a:custGeom>
              <a:rect b="b" l="l" r="r" t="t"/>
              <a:pathLst>
                <a:path extrusionOk="0" h="37060" w="48103">
                  <a:moveTo>
                    <a:pt x="4757" y="37060"/>
                  </a:moveTo>
                  <a:cubicBezTo>
                    <a:pt x="-2949" y="29836"/>
                    <a:pt x="-60" y="24538"/>
                    <a:pt x="4757" y="20685"/>
                  </a:cubicBezTo>
                  <a:cubicBezTo>
                    <a:pt x="14871" y="13460"/>
                    <a:pt x="25467" y="6236"/>
                    <a:pt x="36545" y="456"/>
                  </a:cubicBezTo>
                  <a:cubicBezTo>
                    <a:pt x="39435" y="-989"/>
                    <a:pt x="44251" y="1419"/>
                    <a:pt x="48104" y="1901"/>
                  </a:cubicBezTo>
                  <a:cubicBezTo>
                    <a:pt x="46659" y="6236"/>
                    <a:pt x="46659" y="12497"/>
                    <a:pt x="43288" y="14423"/>
                  </a:cubicBezTo>
                  <a:cubicBezTo>
                    <a:pt x="31247" y="22611"/>
                    <a:pt x="18243" y="29354"/>
                    <a:pt x="4757" y="37060"/>
                  </a:cubicBezTo>
                  <a:close/>
                </a:path>
              </a:pathLst>
            </a:custGeom>
            <a:solidFill>
              <a:srgbClr val="E81A9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5" name="Google Shape;85;p3"/>
            <p:cNvSpPr/>
            <p:nvPr/>
          </p:nvSpPr>
          <p:spPr>
            <a:xfrm>
              <a:off x="6250030" y="5401055"/>
              <a:ext cx="37608" cy="50904"/>
            </a:xfrm>
            <a:custGeom>
              <a:rect b="b" l="l" r="r" t="t"/>
              <a:pathLst>
                <a:path extrusionOk="0" h="50904" w="37608">
                  <a:moveTo>
                    <a:pt x="7265" y="0"/>
                  </a:moveTo>
                  <a:cubicBezTo>
                    <a:pt x="18343" y="16376"/>
                    <a:pt x="27976" y="30343"/>
                    <a:pt x="37608" y="44310"/>
                  </a:cubicBezTo>
                  <a:cubicBezTo>
                    <a:pt x="31347" y="54425"/>
                    <a:pt x="24604" y="51535"/>
                    <a:pt x="20269" y="44792"/>
                  </a:cubicBezTo>
                  <a:cubicBezTo>
                    <a:pt x="12563" y="33233"/>
                    <a:pt x="6302" y="21192"/>
                    <a:pt x="41" y="8669"/>
                  </a:cubicBezTo>
                  <a:cubicBezTo>
                    <a:pt x="-441" y="7706"/>
                    <a:pt x="3412" y="4335"/>
                    <a:pt x="7265" y="0"/>
                  </a:cubicBezTo>
                  <a:close/>
                </a:path>
              </a:pathLst>
            </a:custGeom>
            <a:solidFill>
              <a:srgbClr val="E81A9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86" name="Google Shape;86;p3"/>
          <p:cNvGrpSpPr/>
          <p:nvPr/>
        </p:nvGrpSpPr>
        <p:grpSpPr>
          <a:xfrm>
            <a:off x="9550875" y="112235"/>
            <a:ext cx="477634" cy="480103"/>
            <a:chOff x="5663686" y="5255091"/>
            <a:chExt cx="227694" cy="228871"/>
          </a:xfrm>
        </p:grpSpPr>
        <p:sp>
          <p:nvSpPr>
            <p:cNvPr id="87" name="Google Shape;87;p3"/>
            <p:cNvSpPr/>
            <p:nvPr/>
          </p:nvSpPr>
          <p:spPr>
            <a:xfrm>
              <a:off x="5715932" y="5307130"/>
              <a:ext cx="126200" cy="127180"/>
            </a:xfrm>
            <a:custGeom>
              <a:rect b="b" l="l" r="r" t="t"/>
              <a:pathLst>
                <a:path extrusionOk="0" h="127180" w="126200">
                  <a:moveTo>
                    <a:pt x="6" y="62619"/>
                  </a:moveTo>
                  <a:cubicBezTo>
                    <a:pt x="488" y="26978"/>
                    <a:pt x="27459" y="-475"/>
                    <a:pt x="62137" y="6"/>
                  </a:cubicBezTo>
                  <a:cubicBezTo>
                    <a:pt x="97778" y="6"/>
                    <a:pt x="126676" y="28904"/>
                    <a:pt x="126195" y="64064"/>
                  </a:cubicBezTo>
                  <a:cubicBezTo>
                    <a:pt x="125713" y="98260"/>
                    <a:pt x="95370" y="128121"/>
                    <a:pt x="60692" y="127158"/>
                  </a:cubicBezTo>
                  <a:cubicBezTo>
                    <a:pt x="26978" y="126676"/>
                    <a:pt x="-475" y="97297"/>
                    <a:pt x="6" y="62619"/>
                  </a:cubicBezTo>
                  <a:close/>
                </a:path>
              </a:pathLst>
            </a:custGeom>
            <a:solidFill>
              <a:srgbClr val="8D3FA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8" name="Google Shape;88;p3"/>
            <p:cNvSpPr/>
            <p:nvPr/>
          </p:nvSpPr>
          <p:spPr>
            <a:xfrm>
              <a:off x="5769881" y="5255091"/>
              <a:ext cx="55373" cy="24591"/>
            </a:xfrm>
            <a:custGeom>
              <a:rect b="b" l="l" r="r" t="t"/>
              <a:pathLst>
                <a:path extrusionOk="0" h="24591" w="55373">
                  <a:moveTo>
                    <a:pt x="52017" y="24592"/>
                  </a:moveTo>
                  <a:cubicBezTo>
                    <a:pt x="37086" y="22183"/>
                    <a:pt x="22637" y="19775"/>
                    <a:pt x="8188" y="16886"/>
                  </a:cubicBezTo>
                  <a:cubicBezTo>
                    <a:pt x="4816" y="15922"/>
                    <a:pt x="2890" y="11106"/>
                    <a:pt x="0" y="8216"/>
                  </a:cubicBezTo>
                  <a:cubicBezTo>
                    <a:pt x="3372" y="5326"/>
                    <a:pt x="7706" y="-453"/>
                    <a:pt x="10596" y="28"/>
                  </a:cubicBezTo>
                  <a:cubicBezTo>
                    <a:pt x="23600" y="1955"/>
                    <a:pt x="36604" y="4845"/>
                    <a:pt x="49608" y="8216"/>
                  </a:cubicBezTo>
                  <a:cubicBezTo>
                    <a:pt x="56833" y="10624"/>
                    <a:pt x="56833" y="16404"/>
                    <a:pt x="52017" y="24592"/>
                  </a:cubicBezTo>
                  <a:close/>
                </a:path>
              </a:pathLst>
            </a:custGeom>
            <a:solidFill>
              <a:srgbClr val="8D3FA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9" name="Google Shape;89;p3"/>
            <p:cNvSpPr/>
            <p:nvPr/>
          </p:nvSpPr>
          <p:spPr>
            <a:xfrm>
              <a:off x="5844807" y="5284981"/>
              <a:ext cx="37168" cy="50571"/>
            </a:xfrm>
            <a:custGeom>
              <a:rect b="b" l="l" r="r" t="t"/>
              <a:pathLst>
                <a:path extrusionOk="0" h="50571" w="37168">
                  <a:moveTo>
                    <a:pt x="8397" y="0"/>
                  </a:moveTo>
                  <a:cubicBezTo>
                    <a:pt x="22846" y="9151"/>
                    <a:pt x="30071" y="23600"/>
                    <a:pt x="36814" y="37086"/>
                  </a:cubicBezTo>
                  <a:cubicBezTo>
                    <a:pt x="38259" y="40457"/>
                    <a:pt x="34887" y="45755"/>
                    <a:pt x="33924" y="50572"/>
                  </a:cubicBezTo>
                  <a:cubicBezTo>
                    <a:pt x="29589" y="48645"/>
                    <a:pt x="24291" y="47682"/>
                    <a:pt x="21401" y="44310"/>
                  </a:cubicBezTo>
                  <a:cubicBezTo>
                    <a:pt x="14658" y="35641"/>
                    <a:pt x="8879" y="26008"/>
                    <a:pt x="2617" y="16857"/>
                  </a:cubicBezTo>
                  <a:cubicBezTo>
                    <a:pt x="-1717" y="10596"/>
                    <a:pt x="-1236" y="5298"/>
                    <a:pt x="8397" y="0"/>
                  </a:cubicBezTo>
                  <a:close/>
                </a:path>
              </a:pathLst>
            </a:custGeom>
            <a:solidFill>
              <a:srgbClr val="8D3FA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0" name="Google Shape;90;p3"/>
            <p:cNvSpPr/>
            <p:nvPr/>
          </p:nvSpPr>
          <p:spPr>
            <a:xfrm>
              <a:off x="5869051" y="5363006"/>
              <a:ext cx="22329" cy="59241"/>
            </a:xfrm>
            <a:custGeom>
              <a:rect b="b" l="l" r="r" t="t"/>
              <a:pathLst>
                <a:path extrusionOk="0" h="59241" w="22329">
                  <a:moveTo>
                    <a:pt x="5345" y="59241"/>
                  </a:moveTo>
                  <a:cubicBezTo>
                    <a:pt x="2936" y="52498"/>
                    <a:pt x="-435" y="48163"/>
                    <a:pt x="46" y="44792"/>
                  </a:cubicBezTo>
                  <a:cubicBezTo>
                    <a:pt x="1010" y="33233"/>
                    <a:pt x="2936" y="21192"/>
                    <a:pt x="5826" y="10115"/>
                  </a:cubicBezTo>
                  <a:cubicBezTo>
                    <a:pt x="6789" y="6261"/>
                    <a:pt x="12087" y="3372"/>
                    <a:pt x="15459" y="0"/>
                  </a:cubicBezTo>
                  <a:cubicBezTo>
                    <a:pt x="17867" y="3372"/>
                    <a:pt x="22202" y="6261"/>
                    <a:pt x="22202" y="9633"/>
                  </a:cubicBezTo>
                  <a:cubicBezTo>
                    <a:pt x="22683" y="26490"/>
                    <a:pt x="22683" y="43347"/>
                    <a:pt x="5345" y="59241"/>
                  </a:cubicBezTo>
                  <a:close/>
                </a:path>
              </a:pathLst>
            </a:custGeom>
            <a:solidFill>
              <a:srgbClr val="9545A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5811594" y="5437659"/>
              <a:ext cx="48476" cy="39012"/>
            </a:xfrm>
            <a:custGeom>
              <a:rect b="b" l="l" r="r" t="t"/>
              <a:pathLst>
                <a:path extrusionOk="0" h="39012" w="48476">
                  <a:moveTo>
                    <a:pt x="5969" y="39012"/>
                  </a:moveTo>
                  <a:cubicBezTo>
                    <a:pt x="4524" y="38049"/>
                    <a:pt x="1635" y="36604"/>
                    <a:pt x="671" y="34196"/>
                  </a:cubicBezTo>
                  <a:cubicBezTo>
                    <a:pt x="-292" y="31788"/>
                    <a:pt x="-292" y="27453"/>
                    <a:pt x="1153" y="26008"/>
                  </a:cubicBezTo>
                  <a:cubicBezTo>
                    <a:pt x="13194" y="17339"/>
                    <a:pt x="25235" y="8670"/>
                    <a:pt x="37757" y="482"/>
                  </a:cubicBezTo>
                  <a:cubicBezTo>
                    <a:pt x="39684" y="-482"/>
                    <a:pt x="44019" y="0"/>
                    <a:pt x="45945" y="1927"/>
                  </a:cubicBezTo>
                  <a:cubicBezTo>
                    <a:pt x="47872" y="3371"/>
                    <a:pt x="48835" y="7224"/>
                    <a:pt x="48353" y="9633"/>
                  </a:cubicBezTo>
                  <a:cubicBezTo>
                    <a:pt x="45945" y="18302"/>
                    <a:pt x="16084" y="39012"/>
                    <a:pt x="5969" y="39012"/>
                  </a:cubicBezTo>
                  <a:close/>
                </a:path>
              </a:pathLst>
            </a:custGeom>
            <a:solidFill>
              <a:srgbClr val="8D3FA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5694264" y="5263307"/>
              <a:ext cx="50259" cy="37278"/>
            </a:xfrm>
            <a:custGeom>
              <a:rect b="b" l="l" r="r" t="t"/>
              <a:pathLst>
                <a:path extrusionOk="0" h="37278" w="50259">
                  <a:moveTo>
                    <a:pt x="0" y="33714"/>
                  </a:moveTo>
                  <a:cubicBezTo>
                    <a:pt x="10114" y="15412"/>
                    <a:pt x="26490" y="8188"/>
                    <a:pt x="41902" y="0"/>
                  </a:cubicBezTo>
                  <a:cubicBezTo>
                    <a:pt x="51053" y="3853"/>
                    <a:pt x="52980" y="10114"/>
                    <a:pt x="46237" y="15412"/>
                  </a:cubicBezTo>
                  <a:cubicBezTo>
                    <a:pt x="35159" y="23600"/>
                    <a:pt x="22637" y="30343"/>
                    <a:pt x="10114" y="37086"/>
                  </a:cubicBezTo>
                  <a:cubicBezTo>
                    <a:pt x="8188" y="38049"/>
                    <a:pt x="3853" y="35159"/>
                    <a:pt x="0" y="33714"/>
                  </a:cubicBezTo>
                  <a:close/>
                </a:path>
              </a:pathLst>
            </a:custGeom>
            <a:solidFill>
              <a:srgbClr val="9545A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5673364" y="5398647"/>
              <a:ext cx="36312" cy="53943"/>
            </a:xfrm>
            <a:custGeom>
              <a:rect b="b" l="l" r="r" t="t"/>
              <a:pathLst>
                <a:path extrusionOk="0" h="53943" w="36312">
                  <a:moveTo>
                    <a:pt x="28125" y="53943"/>
                  </a:moveTo>
                  <a:cubicBezTo>
                    <a:pt x="14157" y="45274"/>
                    <a:pt x="5970" y="31306"/>
                    <a:pt x="190" y="15894"/>
                  </a:cubicBezTo>
                  <a:cubicBezTo>
                    <a:pt x="-773" y="13004"/>
                    <a:pt x="2117" y="8188"/>
                    <a:pt x="4525" y="0"/>
                  </a:cubicBezTo>
                  <a:cubicBezTo>
                    <a:pt x="17529" y="18302"/>
                    <a:pt x="27162" y="33233"/>
                    <a:pt x="36313" y="48645"/>
                  </a:cubicBezTo>
                  <a:cubicBezTo>
                    <a:pt x="33905" y="50572"/>
                    <a:pt x="31015" y="52498"/>
                    <a:pt x="28125" y="53943"/>
                  </a:cubicBezTo>
                  <a:close/>
                </a:path>
              </a:pathLst>
            </a:custGeom>
            <a:solidFill>
              <a:srgbClr val="9545A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5730783" y="5462130"/>
              <a:ext cx="52583" cy="21832"/>
            </a:xfrm>
            <a:custGeom>
              <a:rect b="b" l="l" r="r" t="t"/>
              <a:pathLst>
                <a:path extrusionOk="0" h="21832" w="52583">
                  <a:moveTo>
                    <a:pt x="52584" y="19358"/>
                  </a:moveTo>
                  <a:cubicBezTo>
                    <a:pt x="37653" y="24174"/>
                    <a:pt x="23204" y="21284"/>
                    <a:pt x="9237" y="16468"/>
                  </a:cubicBezTo>
                  <a:cubicBezTo>
                    <a:pt x="2976" y="14541"/>
                    <a:pt x="-2323" y="10688"/>
                    <a:pt x="1049" y="3464"/>
                  </a:cubicBezTo>
                  <a:cubicBezTo>
                    <a:pt x="2494" y="1056"/>
                    <a:pt x="9718" y="-389"/>
                    <a:pt x="14053" y="92"/>
                  </a:cubicBezTo>
                  <a:cubicBezTo>
                    <a:pt x="24167" y="1537"/>
                    <a:pt x="34282" y="3945"/>
                    <a:pt x="44396" y="5872"/>
                  </a:cubicBezTo>
                  <a:cubicBezTo>
                    <a:pt x="50176" y="7798"/>
                    <a:pt x="50176" y="8280"/>
                    <a:pt x="52584" y="19358"/>
                  </a:cubicBezTo>
                  <a:close/>
                </a:path>
              </a:pathLst>
            </a:custGeom>
            <a:solidFill>
              <a:srgbClr val="8D3FA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5" name="Google Shape;95;p3"/>
            <p:cNvSpPr/>
            <p:nvPr/>
          </p:nvSpPr>
          <p:spPr>
            <a:xfrm>
              <a:off x="5663686" y="5321585"/>
              <a:ext cx="18717" cy="53943"/>
            </a:xfrm>
            <a:custGeom>
              <a:rect b="b" l="l" r="r" t="t"/>
              <a:pathLst>
                <a:path extrusionOk="0" h="53943" w="18717">
                  <a:moveTo>
                    <a:pt x="16611" y="0"/>
                  </a:moveTo>
                  <a:cubicBezTo>
                    <a:pt x="21909" y="15894"/>
                    <a:pt x="16611" y="43347"/>
                    <a:pt x="7460" y="53943"/>
                  </a:cubicBezTo>
                  <a:cubicBezTo>
                    <a:pt x="-5063" y="41902"/>
                    <a:pt x="-1691" y="19747"/>
                    <a:pt x="16611" y="0"/>
                  </a:cubicBezTo>
                  <a:close/>
                </a:path>
              </a:pathLst>
            </a:custGeom>
            <a:solidFill>
              <a:srgbClr val="9545A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96" name="Google Shape;96;p3"/>
          <p:cNvGrpSpPr/>
          <p:nvPr/>
        </p:nvGrpSpPr>
        <p:grpSpPr>
          <a:xfrm>
            <a:off x="7557081" y="115097"/>
            <a:ext cx="478294" cy="474361"/>
            <a:chOff x="4507953" y="5258277"/>
            <a:chExt cx="228009" cy="226134"/>
          </a:xfrm>
        </p:grpSpPr>
        <p:sp>
          <p:nvSpPr>
            <p:cNvPr id="97" name="Google Shape;97;p3"/>
            <p:cNvSpPr/>
            <p:nvPr/>
          </p:nvSpPr>
          <p:spPr>
            <a:xfrm>
              <a:off x="4559512" y="5306648"/>
              <a:ext cx="125732" cy="126194"/>
            </a:xfrm>
            <a:custGeom>
              <a:rect b="b" l="l" r="r" t="t"/>
              <a:pathLst>
                <a:path extrusionOk="0" h="126194" w="125732">
                  <a:moveTo>
                    <a:pt x="20" y="62619"/>
                  </a:moveTo>
                  <a:cubicBezTo>
                    <a:pt x="-943" y="26978"/>
                    <a:pt x="32771" y="-476"/>
                    <a:pt x="63114" y="6"/>
                  </a:cubicBezTo>
                  <a:cubicBezTo>
                    <a:pt x="96347" y="488"/>
                    <a:pt x="126208" y="30831"/>
                    <a:pt x="125727" y="64064"/>
                  </a:cubicBezTo>
                  <a:cubicBezTo>
                    <a:pt x="125245" y="97296"/>
                    <a:pt x="95865" y="126194"/>
                    <a:pt x="61669" y="126194"/>
                  </a:cubicBezTo>
                  <a:cubicBezTo>
                    <a:pt x="27955" y="126194"/>
                    <a:pt x="-462" y="97296"/>
                    <a:pt x="20" y="62619"/>
                  </a:cubicBezTo>
                  <a:close/>
                </a:path>
              </a:pathLst>
            </a:custGeom>
            <a:solidFill>
              <a:srgbClr val="4EA4D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8" name="Google Shape;98;p3"/>
            <p:cNvSpPr/>
            <p:nvPr/>
          </p:nvSpPr>
          <p:spPr>
            <a:xfrm>
              <a:off x="4516448" y="5404237"/>
              <a:ext cx="38000" cy="47359"/>
            </a:xfrm>
            <a:custGeom>
              <a:rect b="b" l="l" r="r" t="t"/>
              <a:pathLst>
                <a:path extrusionOk="0" h="47359" w="38000">
                  <a:moveTo>
                    <a:pt x="37787" y="44982"/>
                  </a:moveTo>
                  <a:cubicBezTo>
                    <a:pt x="34415" y="45945"/>
                    <a:pt x="27673" y="48353"/>
                    <a:pt x="26709" y="46909"/>
                  </a:cubicBezTo>
                  <a:cubicBezTo>
                    <a:pt x="17077" y="34868"/>
                    <a:pt x="8407" y="21863"/>
                    <a:pt x="219" y="8859"/>
                  </a:cubicBezTo>
                  <a:cubicBezTo>
                    <a:pt x="-744" y="7414"/>
                    <a:pt x="1664" y="2598"/>
                    <a:pt x="3591" y="1153"/>
                  </a:cubicBezTo>
                  <a:cubicBezTo>
                    <a:pt x="5517" y="-292"/>
                    <a:pt x="10334" y="-292"/>
                    <a:pt x="11297" y="671"/>
                  </a:cubicBezTo>
                  <a:cubicBezTo>
                    <a:pt x="20448" y="13194"/>
                    <a:pt x="29117" y="26198"/>
                    <a:pt x="37787" y="39202"/>
                  </a:cubicBezTo>
                  <a:cubicBezTo>
                    <a:pt x="38269" y="40165"/>
                    <a:pt x="37787" y="41129"/>
                    <a:pt x="37787" y="44982"/>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99" name="Google Shape;99;p3"/>
            <p:cNvSpPr/>
            <p:nvPr/>
          </p:nvSpPr>
          <p:spPr>
            <a:xfrm>
              <a:off x="4507953" y="5317732"/>
              <a:ext cx="22717" cy="58800"/>
            </a:xfrm>
            <a:custGeom>
              <a:rect b="b" l="l" r="r" t="t"/>
              <a:pathLst>
                <a:path extrusionOk="0" h="58800" w="22717">
                  <a:moveTo>
                    <a:pt x="14012" y="0"/>
                  </a:moveTo>
                  <a:cubicBezTo>
                    <a:pt x="18828" y="6743"/>
                    <a:pt x="23163" y="10596"/>
                    <a:pt x="22681" y="13486"/>
                  </a:cubicBezTo>
                  <a:cubicBezTo>
                    <a:pt x="20755" y="26490"/>
                    <a:pt x="17865" y="39494"/>
                    <a:pt x="14975" y="52498"/>
                  </a:cubicBezTo>
                  <a:cubicBezTo>
                    <a:pt x="14493" y="55388"/>
                    <a:pt x="8714" y="59241"/>
                    <a:pt x="7750" y="58760"/>
                  </a:cubicBezTo>
                  <a:cubicBezTo>
                    <a:pt x="4379" y="56833"/>
                    <a:pt x="44" y="53461"/>
                    <a:pt x="44" y="50090"/>
                  </a:cubicBezTo>
                  <a:cubicBezTo>
                    <a:pt x="-438" y="34196"/>
                    <a:pt x="2934" y="18302"/>
                    <a:pt x="14012"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0" name="Google Shape;100;p3"/>
            <p:cNvSpPr/>
            <p:nvPr/>
          </p:nvSpPr>
          <p:spPr>
            <a:xfrm>
              <a:off x="4541674" y="5261862"/>
              <a:ext cx="45626" cy="39173"/>
            </a:xfrm>
            <a:custGeom>
              <a:rect b="b" l="l" r="r" t="t"/>
              <a:pathLst>
                <a:path extrusionOk="0" h="39173" w="45626">
                  <a:moveTo>
                    <a:pt x="36643" y="0"/>
                  </a:moveTo>
                  <a:cubicBezTo>
                    <a:pt x="47239" y="6261"/>
                    <a:pt x="47720" y="12041"/>
                    <a:pt x="41941" y="16857"/>
                  </a:cubicBezTo>
                  <a:cubicBezTo>
                    <a:pt x="31826" y="24564"/>
                    <a:pt x="21230" y="31788"/>
                    <a:pt x="10635" y="38531"/>
                  </a:cubicBezTo>
                  <a:cubicBezTo>
                    <a:pt x="8226" y="39976"/>
                    <a:pt x="3892" y="38531"/>
                    <a:pt x="520" y="38531"/>
                  </a:cubicBezTo>
                  <a:cubicBezTo>
                    <a:pt x="520" y="34678"/>
                    <a:pt x="-925" y="28417"/>
                    <a:pt x="1002" y="26972"/>
                  </a:cubicBezTo>
                  <a:cubicBezTo>
                    <a:pt x="12561" y="17339"/>
                    <a:pt x="25084" y="8670"/>
                    <a:pt x="36643"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1" name="Google Shape;101;p3"/>
            <p:cNvSpPr/>
            <p:nvPr/>
          </p:nvSpPr>
          <p:spPr>
            <a:xfrm>
              <a:off x="4572537" y="5461688"/>
              <a:ext cx="55869" cy="22723"/>
            </a:xfrm>
            <a:custGeom>
              <a:rect b="b" l="l" r="r" t="t"/>
              <a:pathLst>
                <a:path extrusionOk="0" h="22723" w="55869">
                  <a:moveTo>
                    <a:pt x="0" y="4869"/>
                  </a:moveTo>
                  <a:cubicBezTo>
                    <a:pt x="4816" y="2461"/>
                    <a:pt x="7706" y="-428"/>
                    <a:pt x="10596" y="53"/>
                  </a:cubicBezTo>
                  <a:cubicBezTo>
                    <a:pt x="23119" y="1980"/>
                    <a:pt x="35641" y="3906"/>
                    <a:pt x="47682" y="7278"/>
                  </a:cubicBezTo>
                  <a:cubicBezTo>
                    <a:pt x="51053" y="8241"/>
                    <a:pt x="52980" y="13057"/>
                    <a:pt x="55870" y="15947"/>
                  </a:cubicBezTo>
                  <a:cubicBezTo>
                    <a:pt x="52498" y="18355"/>
                    <a:pt x="49127" y="23172"/>
                    <a:pt x="46237" y="22690"/>
                  </a:cubicBezTo>
                  <a:cubicBezTo>
                    <a:pt x="29861" y="20764"/>
                    <a:pt x="12041" y="22690"/>
                    <a:pt x="0" y="4869"/>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2" name="Google Shape;102;p3"/>
            <p:cNvSpPr/>
            <p:nvPr/>
          </p:nvSpPr>
          <p:spPr>
            <a:xfrm>
              <a:off x="4655378" y="5437178"/>
              <a:ext cx="44910" cy="31830"/>
            </a:xfrm>
            <a:custGeom>
              <a:rect b="b" l="l" r="r" t="t"/>
              <a:pathLst>
                <a:path extrusionOk="0" h="31830" w="44910">
                  <a:moveTo>
                    <a:pt x="0" y="29861"/>
                  </a:moveTo>
                  <a:cubicBezTo>
                    <a:pt x="14449" y="20229"/>
                    <a:pt x="28898" y="10114"/>
                    <a:pt x="44310" y="0"/>
                  </a:cubicBezTo>
                  <a:cubicBezTo>
                    <a:pt x="49127" y="19265"/>
                    <a:pt x="24082" y="38049"/>
                    <a:pt x="0" y="29861"/>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3" name="Google Shape;103;p3"/>
            <p:cNvSpPr/>
            <p:nvPr/>
          </p:nvSpPr>
          <p:spPr>
            <a:xfrm>
              <a:off x="4713174" y="5359153"/>
              <a:ext cx="22788" cy="55881"/>
            </a:xfrm>
            <a:custGeom>
              <a:rect b="b" l="l" r="r" t="t"/>
              <a:pathLst>
                <a:path extrusionOk="0" h="55881" w="22788">
                  <a:moveTo>
                    <a:pt x="0" y="53943"/>
                  </a:moveTo>
                  <a:cubicBezTo>
                    <a:pt x="7225" y="36604"/>
                    <a:pt x="3853" y="17821"/>
                    <a:pt x="15894" y="0"/>
                  </a:cubicBezTo>
                  <a:cubicBezTo>
                    <a:pt x="28417" y="17821"/>
                    <a:pt x="20710" y="32270"/>
                    <a:pt x="17339" y="46719"/>
                  </a:cubicBezTo>
                  <a:cubicBezTo>
                    <a:pt x="15412" y="53943"/>
                    <a:pt x="11559" y="58760"/>
                    <a:pt x="0" y="53943"/>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4" name="Google Shape;104;p3"/>
            <p:cNvSpPr/>
            <p:nvPr/>
          </p:nvSpPr>
          <p:spPr>
            <a:xfrm>
              <a:off x="4613957" y="5258277"/>
              <a:ext cx="53461" cy="19479"/>
            </a:xfrm>
            <a:custGeom>
              <a:rect b="b" l="l" r="r" t="t"/>
              <a:pathLst>
                <a:path extrusionOk="0" h="19479" w="53461">
                  <a:moveTo>
                    <a:pt x="0" y="6476"/>
                  </a:moveTo>
                  <a:cubicBezTo>
                    <a:pt x="17821" y="-3639"/>
                    <a:pt x="32751" y="-267"/>
                    <a:pt x="46719" y="5512"/>
                  </a:cubicBezTo>
                  <a:cubicBezTo>
                    <a:pt x="49608" y="6957"/>
                    <a:pt x="51535" y="11773"/>
                    <a:pt x="53461" y="15145"/>
                  </a:cubicBezTo>
                  <a:cubicBezTo>
                    <a:pt x="50090" y="16590"/>
                    <a:pt x="46237" y="19480"/>
                    <a:pt x="43347" y="19480"/>
                  </a:cubicBezTo>
                  <a:cubicBezTo>
                    <a:pt x="32270" y="18035"/>
                    <a:pt x="21674" y="16108"/>
                    <a:pt x="11078" y="13700"/>
                  </a:cubicBezTo>
                  <a:cubicBezTo>
                    <a:pt x="7225" y="12255"/>
                    <a:pt x="3853" y="8402"/>
                    <a:pt x="0" y="6476"/>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5" name="Google Shape;105;p3"/>
            <p:cNvSpPr/>
            <p:nvPr/>
          </p:nvSpPr>
          <p:spPr>
            <a:xfrm>
              <a:off x="4687647" y="5289797"/>
              <a:ext cx="38369" cy="44310"/>
            </a:xfrm>
            <a:custGeom>
              <a:rect b="b" l="l" r="r" t="t"/>
              <a:pathLst>
                <a:path extrusionOk="0" h="44310" w="38369">
                  <a:moveTo>
                    <a:pt x="0" y="0"/>
                  </a:moveTo>
                  <a:cubicBezTo>
                    <a:pt x="8188" y="482"/>
                    <a:pt x="13004" y="-482"/>
                    <a:pt x="14449" y="963"/>
                  </a:cubicBezTo>
                  <a:cubicBezTo>
                    <a:pt x="23118" y="11078"/>
                    <a:pt x="30825" y="22155"/>
                    <a:pt x="38049" y="33233"/>
                  </a:cubicBezTo>
                  <a:cubicBezTo>
                    <a:pt x="39494" y="35159"/>
                    <a:pt x="35641" y="40457"/>
                    <a:pt x="34678" y="44310"/>
                  </a:cubicBezTo>
                  <a:cubicBezTo>
                    <a:pt x="31788" y="42865"/>
                    <a:pt x="27453" y="41902"/>
                    <a:pt x="26008" y="39494"/>
                  </a:cubicBezTo>
                  <a:cubicBezTo>
                    <a:pt x="17821" y="28416"/>
                    <a:pt x="10596" y="16375"/>
                    <a:pt x="0"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106" name="Google Shape;106;p3"/>
          <p:cNvGrpSpPr/>
          <p:nvPr/>
        </p:nvGrpSpPr>
        <p:grpSpPr>
          <a:xfrm>
            <a:off x="11525584" y="125277"/>
            <a:ext cx="482075" cy="486627"/>
            <a:chOff x="1620555" y="5252711"/>
            <a:chExt cx="229811" cy="231981"/>
          </a:xfrm>
        </p:grpSpPr>
        <p:sp>
          <p:nvSpPr>
            <p:cNvPr id="107" name="Google Shape;107;p3"/>
            <p:cNvSpPr/>
            <p:nvPr/>
          </p:nvSpPr>
          <p:spPr>
            <a:xfrm>
              <a:off x="1671643" y="5306132"/>
              <a:ext cx="126676" cy="128161"/>
            </a:xfrm>
            <a:custGeom>
              <a:rect b="b" l="l" r="r" t="t"/>
              <a:pathLst>
                <a:path extrusionOk="0" h="128161" w="126676">
                  <a:moveTo>
                    <a:pt x="126677" y="63135"/>
                  </a:moveTo>
                  <a:cubicBezTo>
                    <a:pt x="126677" y="99739"/>
                    <a:pt x="100187" y="127674"/>
                    <a:pt x="64064" y="128156"/>
                  </a:cubicBezTo>
                  <a:cubicBezTo>
                    <a:pt x="29386" y="128638"/>
                    <a:pt x="488" y="98776"/>
                    <a:pt x="7" y="63617"/>
                  </a:cubicBezTo>
                  <a:cubicBezTo>
                    <a:pt x="-475" y="35682"/>
                    <a:pt x="25533" y="-1404"/>
                    <a:pt x="65027" y="41"/>
                  </a:cubicBezTo>
                  <a:cubicBezTo>
                    <a:pt x="99705" y="1968"/>
                    <a:pt x="126195" y="27494"/>
                    <a:pt x="126677" y="63135"/>
                  </a:cubicBezTo>
                  <a:close/>
                </a:path>
              </a:pathLst>
            </a:custGeom>
            <a:solidFill>
              <a:srgbClr val="E2255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8" name="Google Shape;108;p3"/>
            <p:cNvSpPr/>
            <p:nvPr/>
          </p:nvSpPr>
          <p:spPr>
            <a:xfrm>
              <a:off x="1686580" y="5461700"/>
              <a:ext cx="55869" cy="22992"/>
            </a:xfrm>
            <a:custGeom>
              <a:rect b="b" l="l" r="r" t="t"/>
              <a:pathLst>
                <a:path extrusionOk="0" h="22992" w="55869">
                  <a:moveTo>
                    <a:pt x="32270" y="22678"/>
                  </a:moveTo>
                  <a:cubicBezTo>
                    <a:pt x="27453" y="21233"/>
                    <a:pt x="17820" y="19788"/>
                    <a:pt x="8669" y="16417"/>
                  </a:cubicBezTo>
                  <a:cubicBezTo>
                    <a:pt x="4816" y="14972"/>
                    <a:pt x="2890" y="9192"/>
                    <a:pt x="0" y="5339"/>
                  </a:cubicBezTo>
                  <a:cubicBezTo>
                    <a:pt x="4335" y="3413"/>
                    <a:pt x="8669" y="-440"/>
                    <a:pt x="13004" y="41"/>
                  </a:cubicBezTo>
                  <a:cubicBezTo>
                    <a:pt x="24563" y="1486"/>
                    <a:pt x="36604" y="4376"/>
                    <a:pt x="47682" y="7266"/>
                  </a:cubicBezTo>
                  <a:cubicBezTo>
                    <a:pt x="51053" y="8229"/>
                    <a:pt x="52980" y="12564"/>
                    <a:pt x="55870" y="15454"/>
                  </a:cubicBezTo>
                  <a:cubicBezTo>
                    <a:pt x="52498" y="17862"/>
                    <a:pt x="49608" y="20752"/>
                    <a:pt x="46237" y="22197"/>
                  </a:cubicBezTo>
                  <a:cubicBezTo>
                    <a:pt x="43347" y="23641"/>
                    <a:pt x="39976" y="22678"/>
                    <a:pt x="32270" y="22678"/>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9" name="Google Shape;109;p3"/>
            <p:cNvSpPr/>
            <p:nvPr/>
          </p:nvSpPr>
          <p:spPr>
            <a:xfrm>
              <a:off x="1726720" y="5252711"/>
              <a:ext cx="55705" cy="26536"/>
            </a:xfrm>
            <a:custGeom>
              <a:rect b="b" l="l" r="r" t="t"/>
              <a:pathLst>
                <a:path extrusionOk="0" h="26536" w="55705">
                  <a:moveTo>
                    <a:pt x="11395" y="0"/>
                  </a:moveTo>
                  <a:cubicBezTo>
                    <a:pt x="26325" y="4335"/>
                    <a:pt x="38848" y="6743"/>
                    <a:pt x="50407" y="11078"/>
                  </a:cubicBezTo>
                  <a:cubicBezTo>
                    <a:pt x="53297" y="12041"/>
                    <a:pt x="54260" y="17821"/>
                    <a:pt x="55705" y="21674"/>
                  </a:cubicBezTo>
                  <a:cubicBezTo>
                    <a:pt x="51852" y="23600"/>
                    <a:pt x="47999" y="26971"/>
                    <a:pt x="44628" y="26490"/>
                  </a:cubicBezTo>
                  <a:cubicBezTo>
                    <a:pt x="33550" y="25045"/>
                    <a:pt x="22954" y="22155"/>
                    <a:pt x="11876" y="20229"/>
                  </a:cubicBezTo>
                  <a:cubicBezTo>
                    <a:pt x="5615" y="19265"/>
                    <a:pt x="-1609" y="17821"/>
                    <a:pt x="317" y="10114"/>
                  </a:cubicBezTo>
                  <a:cubicBezTo>
                    <a:pt x="1280" y="5780"/>
                    <a:pt x="8023" y="2890"/>
                    <a:pt x="11395" y="0"/>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0" name="Google Shape;110;p3"/>
            <p:cNvSpPr/>
            <p:nvPr/>
          </p:nvSpPr>
          <p:spPr>
            <a:xfrm>
              <a:off x="1620555" y="5322067"/>
              <a:ext cx="23159" cy="56712"/>
            </a:xfrm>
            <a:custGeom>
              <a:rect b="b" l="l" r="r" t="t"/>
              <a:pathLst>
                <a:path extrusionOk="0" h="56712" w="23159">
                  <a:moveTo>
                    <a:pt x="5339" y="56351"/>
                  </a:moveTo>
                  <a:cubicBezTo>
                    <a:pt x="3413" y="53462"/>
                    <a:pt x="-440" y="50090"/>
                    <a:pt x="41" y="47682"/>
                  </a:cubicBezTo>
                  <a:cubicBezTo>
                    <a:pt x="2449" y="33233"/>
                    <a:pt x="5339" y="18784"/>
                    <a:pt x="8711" y="4335"/>
                  </a:cubicBezTo>
                  <a:cubicBezTo>
                    <a:pt x="9192" y="2408"/>
                    <a:pt x="14490" y="0"/>
                    <a:pt x="17862" y="0"/>
                  </a:cubicBezTo>
                  <a:cubicBezTo>
                    <a:pt x="19788" y="0"/>
                    <a:pt x="23160" y="4335"/>
                    <a:pt x="23160" y="6261"/>
                  </a:cubicBezTo>
                  <a:cubicBezTo>
                    <a:pt x="18825" y="23119"/>
                    <a:pt x="19307" y="40939"/>
                    <a:pt x="11601" y="56351"/>
                  </a:cubicBezTo>
                  <a:cubicBezTo>
                    <a:pt x="9192" y="56833"/>
                    <a:pt x="7266" y="56833"/>
                    <a:pt x="5339" y="56351"/>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1" name="Google Shape;111;p3"/>
            <p:cNvSpPr/>
            <p:nvPr/>
          </p:nvSpPr>
          <p:spPr>
            <a:xfrm>
              <a:off x="1653231" y="5260899"/>
              <a:ext cx="47949" cy="41326"/>
            </a:xfrm>
            <a:custGeom>
              <a:rect b="b" l="l" r="r" t="t"/>
              <a:pathLst>
                <a:path extrusionOk="0" h="41326" w="47949">
                  <a:moveTo>
                    <a:pt x="38648" y="0"/>
                  </a:moveTo>
                  <a:cubicBezTo>
                    <a:pt x="42982" y="3371"/>
                    <a:pt x="46835" y="4335"/>
                    <a:pt x="47317" y="6743"/>
                  </a:cubicBezTo>
                  <a:cubicBezTo>
                    <a:pt x="48280" y="9633"/>
                    <a:pt x="48280" y="15412"/>
                    <a:pt x="46354" y="16375"/>
                  </a:cubicBezTo>
                  <a:cubicBezTo>
                    <a:pt x="34313" y="25045"/>
                    <a:pt x="22272" y="33233"/>
                    <a:pt x="9750" y="40939"/>
                  </a:cubicBezTo>
                  <a:cubicBezTo>
                    <a:pt x="7823" y="41902"/>
                    <a:pt x="3007" y="40939"/>
                    <a:pt x="2043" y="39494"/>
                  </a:cubicBezTo>
                  <a:cubicBezTo>
                    <a:pt x="598" y="36604"/>
                    <a:pt x="-846" y="30824"/>
                    <a:pt x="598" y="29861"/>
                  </a:cubicBezTo>
                  <a:cubicBezTo>
                    <a:pt x="12639" y="19265"/>
                    <a:pt x="25644" y="10114"/>
                    <a:pt x="38648" y="0"/>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2" name="Google Shape;112;p3"/>
            <p:cNvSpPr/>
            <p:nvPr/>
          </p:nvSpPr>
          <p:spPr>
            <a:xfrm>
              <a:off x="1826201" y="5362043"/>
              <a:ext cx="24165" cy="60685"/>
            </a:xfrm>
            <a:custGeom>
              <a:rect b="b" l="l" r="r" t="t"/>
              <a:pathLst>
                <a:path extrusionOk="0" h="60685" w="24165">
                  <a:moveTo>
                    <a:pt x="4869" y="60686"/>
                  </a:moveTo>
                  <a:cubicBezTo>
                    <a:pt x="2461" y="52980"/>
                    <a:pt x="-429" y="48645"/>
                    <a:pt x="53" y="44310"/>
                  </a:cubicBezTo>
                  <a:cubicBezTo>
                    <a:pt x="1498" y="32751"/>
                    <a:pt x="3425" y="21192"/>
                    <a:pt x="6796" y="9633"/>
                  </a:cubicBezTo>
                  <a:cubicBezTo>
                    <a:pt x="7759" y="5779"/>
                    <a:pt x="13539" y="3371"/>
                    <a:pt x="16910" y="0"/>
                  </a:cubicBezTo>
                  <a:cubicBezTo>
                    <a:pt x="19318" y="3371"/>
                    <a:pt x="24616" y="6743"/>
                    <a:pt x="24135" y="9633"/>
                  </a:cubicBezTo>
                  <a:cubicBezTo>
                    <a:pt x="21245" y="26008"/>
                    <a:pt x="22690" y="44310"/>
                    <a:pt x="4869" y="60686"/>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3" name="Google Shape;113;p3"/>
            <p:cNvSpPr/>
            <p:nvPr/>
          </p:nvSpPr>
          <p:spPr>
            <a:xfrm>
              <a:off x="1802021" y="5283536"/>
              <a:ext cx="38806" cy="57796"/>
            </a:xfrm>
            <a:custGeom>
              <a:rect b="b" l="l" r="r" t="t"/>
              <a:pathLst>
                <a:path extrusionOk="0" h="57796" w="38806">
                  <a:moveTo>
                    <a:pt x="5449" y="0"/>
                  </a:moveTo>
                  <a:cubicBezTo>
                    <a:pt x="24233" y="12041"/>
                    <a:pt x="32421" y="27935"/>
                    <a:pt x="38682" y="44310"/>
                  </a:cubicBezTo>
                  <a:cubicBezTo>
                    <a:pt x="39646" y="46719"/>
                    <a:pt x="34829" y="51053"/>
                    <a:pt x="30976" y="57796"/>
                  </a:cubicBezTo>
                  <a:cubicBezTo>
                    <a:pt x="19417" y="41421"/>
                    <a:pt x="9303" y="27453"/>
                    <a:pt x="151" y="12523"/>
                  </a:cubicBezTo>
                  <a:cubicBezTo>
                    <a:pt x="-812" y="11078"/>
                    <a:pt x="3041" y="5780"/>
                    <a:pt x="5449" y="0"/>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4" name="Google Shape;114;p3"/>
            <p:cNvSpPr/>
            <p:nvPr/>
          </p:nvSpPr>
          <p:spPr>
            <a:xfrm>
              <a:off x="1767013" y="5437083"/>
              <a:ext cx="52016" cy="39660"/>
            </a:xfrm>
            <a:custGeom>
              <a:rect b="b" l="l" r="r" t="t"/>
              <a:pathLst>
                <a:path extrusionOk="0" h="39660" w="52016">
                  <a:moveTo>
                    <a:pt x="52017" y="8282"/>
                  </a:moveTo>
                  <a:cubicBezTo>
                    <a:pt x="43347" y="23695"/>
                    <a:pt x="28416" y="31882"/>
                    <a:pt x="12523" y="38625"/>
                  </a:cubicBezTo>
                  <a:cubicBezTo>
                    <a:pt x="4816" y="41997"/>
                    <a:pt x="1927" y="36699"/>
                    <a:pt x="0" y="28993"/>
                  </a:cubicBezTo>
                  <a:cubicBezTo>
                    <a:pt x="12041" y="19841"/>
                    <a:pt x="24563" y="10691"/>
                    <a:pt x="37086" y="2021"/>
                  </a:cubicBezTo>
                  <a:cubicBezTo>
                    <a:pt x="43829" y="-2314"/>
                    <a:pt x="48645" y="576"/>
                    <a:pt x="52017" y="8282"/>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5" name="Google Shape;115;p3"/>
            <p:cNvSpPr/>
            <p:nvPr/>
          </p:nvSpPr>
          <p:spPr>
            <a:xfrm>
              <a:off x="1629141" y="5400092"/>
              <a:ext cx="37233" cy="52407"/>
            </a:xfrm>
            <a:custGeom>
              <a:rect b="b" l="l" r="r" t="t"/>
              <a:pathLst>
                <a:path extrusionOk="0" h="52407" w="37233">
                  <a:moveTo>
                    <a:pt x="7831" y="0"/>
                  </a:moveTo>
                  <a:cubicBezTo>
                    <a:pt x="18427" y="14931"/>
                    <a:pt x="28059" y="27935"/>
                    <a:pt x="36729" y="41421"/>
                  </a:cubicBezTo>
                  <a:cubicBezTo>
                    <a:pt x="38174" y="43347"/>
                    <a:pt x="36247" y="48645"/>
                    <a:pt x="34321" y="51053"/>
                  </a:cubicBezTo>
                  <a:cubicBezTo>
                    <a:pt x="33357" y="52498"/>
                    <a:pt x="28059" y="52980"/>
                    <a:pt x="26615" y="51535"/>
                  </a:cubicBezTo>
                  <a:cubicBezTo>
                    <a:pt x="13610" y="41421"/>
                    <a:pt x="4459" y="27453"/>
                    <a:pt x="125" y="11559"/>
                  </a:cubicBezTo>
                  <a:cubicBezTo>
                    <a:pt x="-839" y="9151"/>
                    <a:pt x="3978" y="5298"/>
                    <a:pt x="7831" y="0"/>
                  </a:cubicBezTo>
                  <a:close/>
                </a:path>
              </a:pathLst>
            </a:custGeom>
            <a:solidFill>
              <a:srgbClr val="E32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116" name="Google Shape;116;p3"/>
          <p:cNvGrpSpPr/>
          <p:nvPr/>
        </p:nvGrpSpPr>
        <p:grpSpPr>
          <a:xfrm>
            <a:off x="11525411" y="2162145"/>
            <a:ext cx="482530" cy="483944"/>
            <a:chOff x="2773898" y="5255120"/>
            <a:chExt cx="230028" cy="230702"/>
          </a:xfrm>
        </p:grpSpPr>
        <p:sp>
          <p:nvSpPr>
            <p:cNvPr id="117" name="Google Shape;117;p3"/>
            <p:cNvSpPr/>
            <p:nvPr/>
          </p:nvSpPr>
          <p:spPr>
            <a:xfrm>
              <a:off x="2827086" y="5306648"/>
              <a:ext cx="127157" cy="127639"/>
            </a:xfrm>
            <a:custGeom>
              <a:rect b="b" l="l" r="r" t="t"/>
              <a:pathLst>
                <a:path extrusionOk="0" h="127639" w="127157">
                  <a:moveTo>
                    <a:pt x="6" y="63100"/>
                  </a:moveTo>
                  <a:cubicBezTo>
                    <a:pt x="6" y="26496"/>
                    <a:pt x="27459" y="-475"/>
                    <a:pt x="64063" y="6"/>
                  </a:cubicBezTo>
                  <a:cubicBezTo>
                    <a:pt x="99223" y="488"/>
                    <a:pt x="126676" y="27941"/>
                    <a:pt x="127158" y="62619"/>
                  </a:cubicBezTo>
                  <a:cubicBezTo>
                    <a:pt x="127158" y="97778"/>
                    <a:pt x="98741" y="127158"/>
                    <a:pt x="63582" y="127640"/>
                  </a:cubicBezTo>
                  <a:cubicBezTo>
                    <a:pt x="27941" y="127640"/>
                    <a:pt x="-476" y="99705"/>
                    <a:pt x="6" y="63100"/>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8" name="Google Shape;118;p3"/>
            <p:cNvSpPr/>
            <p:nvPr/>
          </p:nvSpPr>
          <p:spPr>
            <a:xfrm>
              <a:off x="2773898" y="5322067"/>
              <a:ext cx="24823" cy="56351"/>
            </a:xfrm>
            <a:custGeom>
              <a:rect b="b" l="l" r="r" t="t"/>
              <a:pathLst>
                <a:path extrusionOk="0" h="56351" w="24823">
                  <a:moveTo>
                    <a:pt x="214" y="34196"/>
                  </a:moveTo>
                  <a:cubicBezTo>
                    <a:pt x="2622" y="26490"/>
                    <a:pt x="5030" y="15412"/>
                    <a:pt x="9365" y="5298"/>
                  </a:cubicBezTo>
                  <a:cubicBezTo>
                    <a:pt x="10328" y="2408"/>
                    <a:pt x="16108" y="1445"/>
                    <a:pt x="19961" y="0"/>
                  </a:cubicBezTo>
                  <a:cubicBezTo>
                    <a:pt x="21888" y="3853"/>
                    <a:pt x="25259" y="7706"/>
                    <a:pt x="24777" y="11078"/>
                  </a:cubicBezTo>
                  <a:cubicBezTo>
                    <a:pt x="23332" y="22637"/>
                    <a:pt x="20924" y="34678"/>
                    <a:pt x="17553" y="46237"/>
                  </a:cubicBezTo>
                  <a:cubicBezTo>
                    <a:pt x="16590" y="50090"/>
                    <a:pt x="11292" y="52980"/>
                    <a:pt x="8402" y="56351"/>
                  </a:cubicBezTo>
                  <a:cubicBezTo>
                    <a:pt x="5512" y="52498"/>
                    <a:pt x="2622" y="48645"/>
                    <a:pt x="214" y="44310"/>
                  </a:cubicBezTo>
                  <a:cubicBezTo>
                    <a:pt x="-268" y="42384"/>
                    <a:pt x="214" y="39976"/>
                    <a:pt x="214" y="34196"/>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9" name="Google Shape;119;p3"/>
            <p:cNvSpPr/>
            <p:nvPr/>
          </p:nvSpPr>
          <p:spPr>
            <a:xfrm>
              <a:off x="2841541" y="5461213"/>
              <a:ext cx="56832" cy="24609"/>
            </a:xfrm>
            <a:custGeom>
              <a:rect b="b" l="l" r="r" t="t"/>
              <a:pathLst>
                <a:path extrusionOk="0" h="24609" w="56832">
                  <a:moveTo>
                    <a:pt x="37567" y="24610"/>
                  </a:moveTo>
                  <a:cubicBezTo>
                    <a:pt x="26971" y="21720"/>
                    <a:pt x="16376" y="18830"/>
                    <a:pt x="5780" y="14977"/>
                  </a:cubicBezTo>
                  <a:cubicBezTo>
                    <a:pt x="2890" y="14014"/>
                    <a:pt x="1927" y="8234"/>
                    <a:pt x="0" y="4863"/>
                  </a:cubicBezTo>
                  <a:cubicBezTo>
                    <a:pt x="3853" y="2936"/>
                    <a:pt x="7706" y="-435"/>
                    <a:pt x="11078" y="47"/>
                  </a:cubicBezTo>
                  <a:cubicBezTo>
                    <a:pt x="22637" y="1491"/>
                    <a:pt x="34196" y="4381"/>
                    <a:pt x="45755" y="7271"/>
                  </a:cubicBezTo>
                  <a:cubicBezTo>
                    <a:pt x="50090" y="8234"/>
                    <a:pt x="52980" y="13051"/>
                    <a:pt x="56833" y="15940"/>
                  </a:cubicBezTo>
                  <a:cubicBezTo>
                    <a:pt x="52980" y="18349"/>
                    <a:pt x="49127" y="21239"/>
                    <a:pt x="44792" y="23165"/>
                  </a:cubicBezTo>
                  <a:cubicBezTo>
                    <a:pt x="42865" y="24128"/>
                    <a:pt x="40457" y="23165"/>
                    <a:pt x="38049" y="23165"/>
                  </a:cubicBezTo>
                  <a:cubicBezTo>
                    <a:pt x="38049" y="23647"/>
                    <a:pt x="38049" y="24128"/>
                    <a:pt x="37567" y="24610"/>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2981169" y="5362524"/>
              <a:ext cx="22757" cy="61167"/>
            </a:xfrm>
            <a:custGeom>
              <a:rect b="b" l="l" r="r" t="t"/>
              <a:pathLst>
                <a:path extrusionOk="0" h="61167" w="22757">
                  <a:moveTo>
                    <a:pt x="5826" y="61168"/>
                  </a:moveTo>
                  <a:cubicBezTo>
                    <a:pt x="2936" y="52980"/>
                    <a:pt x="-435" y="48645"/>
                    <a:pt x="46" y="44792"/>
                  </a:cubicBezTo>
                  <a:cubicBezTo>
                    <a:pt x="1973" y="32270"/>
                    <a:pt x="4381" y="20229"/>
                    <a:pt x="7752" y="8188"/>
                  </a:cubicBezTo>
                  <a:cubicBezTo>
                    <a:pt x="8716" y="4816"/>
                    <a:pt x="13050" y="2890"/>
                    <a:pt x="15940" y="0"/>
                  </a:cubicBezTo>
                  <a:cubicBezTo>
                    <a:pt x="18348" y="2890"/>
                    <a:pt x="22683" y="6261"/>
                    <a:pt x="22683" y="9151"/>
                  </a:cubicBezTo>
                  <a:cubicBezTo>
                    <a:pt x="23165" y="26490"/>
                    <a:pt x="21720" y="42866"/>
                    <a:pt x="5826" y="61168"/>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2882443" y="5255120"/>
              <a:ext cx="59759" cy="24122"/>
            </a:xfrm>
            <a:custGeom>
              <a:rect b="b" l="l" r="r" t="t"/>
              <a:pathLst>
                <a:path extrusionOk="0" h="24122" w="59759">
                  <a:moveTo>
                    <a:pt x="59760" y="17339"/>
                  </a:moveTo>
                  <a:cubicBezTo>
                    <a:pt x="53017" y="20710"/>
                    <a:pt x="49164" y="24563"/>
                    <a:pt x="45792" y="24082"/>
                  </a:cubicBezTo>
                  <a:cubicBezTo>
                    <a:pt x="32788" y="22155"/>
                    <a:pt x="19784" y="19747"/>
                    <a:pt x="6780" y="16375"/>
                  </a:cubicBezTo>
                  <a:cubicBezTo>
                    <a:pt x="3890" y="15894"/>
                    <a:pt x="-445" y="10596"/>
                    <a:pt x="37" y="9151"/>
                  </a:cubicBezTo>
                  <a:cubicBezTo>
                    <a:pt x="1000" y="5298"/>
                    <a:pt x="4853" y="0"/>
                    <a:pt x="7743" y="0"/>
                  </a:cubicBezTo>
                  <a:cubicBezTo>
                    <a:pt x="24600" y="963"/>
                    <a:pt x="42902" y="1445"/>
                    <a:pt x="59760" y="17339"/>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2783907" y="5400092"/>
              <a:ext cx="36799" cy="52242"/>
            </a:xfrm>
            <a:custGeom>
              <a:rect b="b" l="l" r="r" t="t"/>
              <a:pathLst>
                <a:path extrusionOk="0" h="52242" w="36799">
                  <a:moveTo>
                    <a:pt x="4172" y="0"/>
                  </a:moveTo>
                  <a:cubicBezTo>
                    <a:pt x="9951" y="3853"/>
                    <a:pt x="13323" y="5298"/>
                    <a:pt x="15249" y="8188"/>
                  </a:cubicBezTo>
                  <a:cubicBezTo>
                    <a:pt x="22474" y="18302"/>
                    <a:pt x="29698" y="28898"/>
                    <a:pt x="35960" y="39976"/>
                  </a:cubicBezTo>
                  <a:cubicBezTo>
                    <a:pt x="37405" y="42866"/>
                    <a:pt x="36923" y="49608"/>
                    <a:pt x="34997" y="51053"/>
                  </a:cubicBezTo>
                  <a:cubicBezTo>
                    <a:pt x="32588" y="52980"/>
                    <a:pt x="25364" y="52498"/>
                    <a:pt x="23437" y="50090"/>
                  </a:cubicBezTo>
                  <a:cubicBezTo>
                    <a:pt x="14768" y="39013"/>
                    <a:pt x="7062" y="26972"/>
                    <a:pt x="319" y="14931"/>
                  </a:cubicBezTo>
                  <a:cubicBezTo>
                    <a:pt x="-1126" y="12041"/>
                    <a:pt x="2727" y="6261"/>
                    <a:pt x="4172" y="0"/>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2957994" y="5285463"/>
              <a:ext cx="34766" cy="53461"/>
            </a:xfrm>
            <a:custGeom>
              <a:rect b="b" l="l" r="r" t="t"/>
              <a:pathLst>
                <a:path extrusionOk="0" h="53461" w="34766">
                  <a:moveTo>
                    <a:pt x="28038" y="53461"/>
                  </a:moveTo>
                  <a:cubicBezTo>
                    <a:pt x="18887" y="39976"/>
                    <a:pt x="8772" y="26971"/>
                    <a:pt x="585" y="13486"/>
                  </a:cubicBezTo>
                  <a:cubicBezTo>
                    <a:pt x="-1342" y="10596"/>
                    <a:pt x="2029" y="4816"/>
                    <a:pt x="2993" y="0"/>
                  </a:cubicBezTo>
                  <a:cubicBezTo>
                    <a:pt x="32372" y="16376"/>
                    <a:pt x="42968" y="39012"/>
                    <a:pt x="28038" y="53461"/>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2806505" y="5263105"/>
              <a:ext cx="50448" cy="38827"/>
            </a:xfrm>
            <a:custGeom>
              <a:rect b="b" l="l" r="r" t="t"/>
              <a:pathLst>
                <a:path extrusionOk="0" h="38827" w="50448">
                  <a:moveTo>
                    <a:pt x="50449" y="11761"/>
                  </a:moveTo>
                  <a:cubicBezTo>
                    <a:pt x="37926" y="20431"/>
                    <a:pt x="25885" y="30063"/>
                    <a:pt x="12399" y="38251"/>
                  </a:cubicBezTo>
                  <a:cubicBezTo>
                    <a:pt x="9991" y="39696"/>
                    <a:pt x="4212" y="38251"/>
                    <a:pt x="840" y="35843"/>
                  </a:cubicBezTo>
                  <a:cubicBezTo>
                    <a:pt x="-605" y="34880"/>
                    <a:pt x="-123" y="27655"/>
                    <a:pt x="1803" y="26210"/>
                  </a:cubicBezTo>
                  <a:cubicBezTo>
                    <a:pt x="13844" y="17059"/>
                    <a:pt x="25404" y="8390"/>
                    <a:pt x="38408" y="1165"/>
                  </a:cubicBezTo>
                  <a:cubicBezTo>
                    <a:pt x="46114" y="-2688"/>
                    <a:pt x="49967" y="3573"/>
                    <a:pt x="50449" y="11761"/>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25" name="Google Shape;125;p3"/>
            <p:cNvSpPr/>
            <p:nvPr/>
          </p:nvSpPr>
          <p:spPr>
            <a:xfrm>
              <a:off x="2924797" y="5435251"/>
              <a:ext cx="47266" cy="40759"/>
            </a:xfrm>
            <a:custGeom>
              <a:rect b="b" l="l" r="r" t="t"/>
              <a:pathLst>
                <a:path extrusionOk="0" h="40759" w="47266">
                  <a:moveTo>
                    <a:pt x="47267" y="4816"/>
                  </a:moveTo>
                  <a:cubicBezTo>
                    <a:pt x="46304" y="8670"/>
                    <a:pt x="47267" y="14931"/>
                    <a:pt x="44859" y="16857"/>
                  </a:cubicBezTo>
                  <a:cubicBezTo>
                    <a:pt x="33781" y="25527"/>
                    <a:pt x="22222" y="33233"/>
                    <a:pt x="10181" y="40457"/>
                  </a:cubicBezTo>
                  <a:cubicBezTo>
                    <a:pt x="8255" y="41421"/>
                    <a:pt x="2475" y="39976"/>
                    <a:pt x="1030" y="37568"/>
                  </a:cubicBezTo>
                  <a:cubicBezTo>
                    <a:pt x="-415" y="35641"/>
                    <a:pt x="-415" y="29380"/>
                    <a:pt x="1512" y="27935"/>
                  </a:cubicBezTo>
                  <a:cubicBezTo>
                    <a:pt x="14997" y="18302"/>
                    <a:pt x="28965" y="9151"/>
                    <a:pt x="42932" y="0"/>
                  </a:cubicBezTo>
                  <a:cubicBezTo>
                    <a:pt x="43896" y="1927"/>
                    <a:pt x="45822" y="3372"/>
                    <a:pt x="47267" y="4816"/>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126" name="Google Shape;126;p3"/>
          <p:cNvGrpSpPr/>
          <p:nvPr/>
        </p:nvGrpSpPr>
        <p:grpSpPr>
          <a:xfrm>
            <a:off x="11525150" y="1133877"/>
            <a:ext cx="482993" cy="485381"/>
            <a:chOff x="2197167" y="5253193"/>
            <a:chExt cx="230249" cy="231387"/>
          </a:xfrm>
        </p:grpSpPr>
        <p:sp>
          <p:nvSpPr>
            <p:cNvPr id="127" name="Google Shape;127;p3"/>
            <p:cNvSpPr/>
            <p:nvPr/>
          </p:nvSpPr>
          <p:spPr>
            <a:xfrm>
              <a:off x="2248642" y="5306648"/>
              <a:ext cx="128126" cy="127639"/>
            </a:xfrm>
            <a:custGeom>
              <a:rect b="b" l="l" r="r" t="t"/>
              <a:pathLst>
                <a:path extrusionOk="0" h="127639" w="128126">
                  <a:moveTo>
                    <a:pt x="63100" y="6"/>
                  </a:moveTo>
                  <a:cubicBezTo>
                    <a:pt x="98741" y="-476"/>
                    <a:pt x="128603" y="27459"/>
                    <a:pt x="128121" y="63100"/>
                  </a:cubicBezTo>
                  <a:cubicBezTo>
                    <a:pt x="127639" y="103076"/>
                    <a:pt x="93443" y="127639"/>
                    <a:pt x="63582" y="127639"/>
                  </a:cubicBezTo>
                  <a:cubicBezTo>
                    <a:pt x="29867" y="127639"/>
                    <a:pt x="969" y="99223"/>
                    <a:pt x="6" y="65027"/>
                  </a:cubicBezTo>
                  <a:cubicBezTo>
                    <a:pt x="-476" y="29386"/>
                    <a:pt x="27459" y="488"/>
                    <a:pt x="63100" y="6"/>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2305776" y="5253193"/>
              <a:ext cx="53648" cy="26055"/>
            </a:xfrm>
            <a:custGeom>
              <a:rect b="b" l="l" r="r" t="t"/>
              <a:pathLst>
                <a:path extrusionOk="0" h="26055" w="53648">
                  <a:moveTo>
                    <a:pt x="11264" y="0"/>
                  </a:moveTo>
                  <a:cubicBezTo>
                    <a:pt x="25713" y="4335"/>
                    <a:pt x="37272" y="6743"/>
                    <a:pt x="48350" y="11078"/>
                  </a:cubicBezTo>
                  <a:cubicBezTo>
                    <a:pt x="51240" y="12041"/>
                    <a:pt x="52203" y="17821"/>
                    <a:pt x="53648" y="21674"/>
                  </a:cubicBezTo>
                  <a:cubicBezTo>
                    <a:pt x="49795" y="23118"/>
                    <a:pt x="45942" y="26490"/>
                    <a:pt x="42571" y="26008"/>
                  </a:cubicBezTo>
                  <a:cubicBezTo>
                    <a:pt x="32456" y="24564"/>
                    <a:pt x="22342" y="21674"/>
                    <a:pt x="12227" y="20229"/>
                  </a:cubicBezTo>
                  <a:cubicBezTo>
                    <a:pt x="5966" y="19265"/>
                    <a:pt x="-1258" y="18784"/>
                    <a:pt x="187" y="11078"/>
                  </a:cubicBezTo>
                  <a:cubicBezTo>
                    <a:pt x="668" y="6261"/>
                    <a:pt x="7893" y="2890"/>
                    <a:pt x="11264" y="0"/>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2206346" y="5403440"/>
              <a:ext cx="36578" cy="48186"/>
            </a:xfrm>
            <a:custGeom>
              <a:rect b="b" l="l" r="r" t="t"/>
              <a:pathLst>
                <a:path extrusionOk="0" h="48186" w="36578">
                  <a:moveTo>
                    <a:pt x="9551" y="23"/>
                  </a:moveTo>
                  <a:cubicBezTo>
                    <a:pt x="10514" y="986"/>
                    <a:pt x="13404" y="2431"/>
                    <a:pt x="14849" y="4839"/>
                  </a:cubicBezTo>
                  <a:cubicBezTo>
                    <a:pt x="22073" y="14953"/>
                    <a:pt x="29779" y="25549"/>
                    <a:pt x="36041" y="36145"/>
                  </a:cubicBezTo>
                  <a:cubicBezTo>
                    <a:pt x="37486" y="39035"/>
                    <a:pt x="35559" y="43851"/>
                    <a:pt x="35559" y="48186"/>
                  </a:cubicBezTo>
                  <a:cubicBezTo>
                    <a:pt x="31706" y="47705"/>
                    <a:pt x="25926" y="48668"/>
                    <a:pt x="24000" y="46260"/>
                  </a:cubicBezTo>
                  <a:cubicBezTo>
                    <a:pt x="15812" y="35664"/>
                    <a:pt x="7624" y="25068"/>
                    <a:pt x="1363" y="13509"/>
                  </a:cubicBezTo>
                  <a:cubicBezTo>
                    <a:pt x="-2490" y="6766"/>
                    <a:pt x="2326" y="-459"/>
                    <a:pt x="9551" y="23"/>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2197167" y="5322067"/>
              <a:ext cx="23593" cy="56351"/>
            </a:xfrm>
            <a:custGeom>
              <a:rect b="b" l="l" r="r" t="t"/>
              <a:pathLst>
                <a:path extrusionOk="0" h="56351" w="23593">
                  <a:moveTo>
                    <a:pt x="428" y="33714"/>
                  </a:moveTo>
                  <a:cubicBezTo>
                    <a:pt x="2355" y="27453"/>
                    <a:pt x="4763" y="16376"/>
                    <a:pt x="8616" y="6261"/>
                  </a:cubicBezTo>
                  <a:cubicBezTo>
                    <a:pt x="9579" y="3372"/>
                    <a:pt x="15359" y="1927"/>
                    <a:pt x="18730" y="0"/>
                  </a:cubicBezTo>
                  <a:cubicBezTo>
                    <a:pt x="20657" y="3853"/>
                    <a:pt x="24028" y="7706"/>
                    <a:pt x="23547" y="11078"/>
                  </a:cubicBezTo>
                  <a:cubicBezTo>
                    <a:pt x="22102" y="23119"/>
                    <a:pt x="20175" y="34678"/>
                    <a:pt x="16804" y="46237"/>
                  </a:cubicBezTo>
                  <a:cubicBezTo>
                    <a:pt x="15840" y="50090"/>
                    <a:pt x="10542" y="52980"/>
                    <a:pt x="7171" y="56351"/>
                  </a:cubicBezTo>
                  <a:cubicBezTo>
                    <a:pt x="4763" y="52980"/>
                    <a:pt x="2355" y="49609"/>
                    <a:pt x="428" y="46237"/>
                  </a:cubicBezTo>
                  <a:cubicBezTo>
                    <a:pt x="-535" y="43829"/>
                    <a:pt x="428" y="40939"/>
                    <a:pt x="428" y="33714"/>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2230155" y="5263763"/>
              <a:ext cx="48836" cy="42891"/>
            </a:xfrm>
            <a:custGeom>
              <a:rect b="b" l="l" r="r" t="t"/>
              <a:pathLst>
                <a:path extrusionOk="0" h="42891" w="48836">
                  <a:moveTo>
                    <a:pt x="4044" y="42892"/>
                  </a:moveTo>
                  <a:cubicBezTo>
                    <a:pt x="2118" y="35667"/>
                    <a:pt x="-772" y="28443"/>
                    <a:pt x="191" y="27479"/>
                  </a:cubicBezTo>
                  <a:cubicBezTo>
                    <a:pt x="12714" y="17847"/>
                    <a:pt x="26200" y="8696"/>
                    <a:pt x="39685" y="26"/>
                  </a:cubicBezTo>
                  <a:cubicBezTo>
                    <a:pt x="40649" y="-455"/>
                    <a:pt x="45465" y="5806"/>
                    <a:pt x="48836" y="9177"/>
                  </a:cubicBezTo>
                  <a:cubicBezTo>
                    <a:pt x="35351" y="19773"/>
                    <a:pt x="21383" y="29888"/>
                    <a:pt x="4044" y="42892"/>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2404698" y="5362478"/>
              <a:ext cx="22718" cy="56879"/>
            </a:xfrm>
            <a:custGeom>
              <a:rect b="b" l="l" r="r" t="t"/>
              <a:pathLst>
                <a:path extrusionOk="0" h="56879" w="22718">
                  <a:moveTo>
                    <a:pt x="3853" y="56879"/>
                  </a:moveTo>
                  <a:cubicBezTo>
                    <a:pt x="1445" y="54471"/>
                    <a:pt x="0" y="53026"/>
                    <a:pt x="0" y="52063"/>
                  </a:cubicBezTo>
                  <a:cubicBezTo>
                    <a:pt x="1927" y="36651"/>
                    <a:pt x="3853" y="21239"/>
                    <a:pt x="6743" y="5826"/>
                  </a:cubicBezTo>
                  <a:cubicBezTo>
                    <a:pt x="7225" y="3418"/>
                    <a:pt x="11559" y="528"/>
                    <a:pt x="14931" y="47"/>
                  </a:cubicBezTo>
                  <a:cubicBezTo>
                    <a:pt x="16857" y="-435"/>
                    <a:pt x="20229" y="2936"/>
                    <a:pt x="21192" y="4863"/>
                  </a:cubicBezTo>
                  <a:cubicBezTo>
                    <a:pt x="26490" y="18830"/>
                    <a:pt x="17339" y="47247"/>
                    <a:pt x="3853" y="56879"/>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2265506" y="5462169"/>
              <a:ext cx="52979" cy="22411"/>
            </a:xfrm>
            <a:custGeom>
              <a:rect b="b" l="l" r="r" t="t"/>
              <a:pathLst>
                <a:path extrusionOk="0" h="22411" w="52979">
                  <a:moveTo>
                    <a:pt x="52980" y="20764"/>
                  </a:moveTo>
                  <a:cubicBezTo>
                    <a:pt x="35641" y="24617"/>
                    <a:pt x="20229" y="21245"/>
                    <a:pt x="6261" y="15466"/>
                  </a:cubicBezTo>
                  <a:cubicBezTo>
                    <a:pt x="2890" y="14021"/>
                    <a:pt x="1927" y="7760"/>
                    <a:pt x="0" y="3907"/>
                  </a:cubicBezTo>
                  <a:cubicBezTo>
                    <a:pt x="3853" y="2462"/>
                    <a:pt x="7706" y="-428"/>
                    <a:pt x="11559" y="54"/>
                  </a:cubicBezTo>
                  <a:cubicBezTo>
                    <a:pt x="23118" y="1498"/>
                    <a:pt x="34678" y="4388"/>
                    <a:pt x="46237" y="6796"/>
                  </a:cubicBezTo>
                  <a:cubicBezTo>
                    <a:pt x="50572" y="7760"/>
                    <a:pt x="50572" y="7760"/>
                    <a:pt x="52980" y="20764"/>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34" name="Google Shape;134;p3"/>
            <p:cNvSpPr/>
            <p:nvPr/>
          </p:nvSpPr>
          <p:spPr>
            <a:xfrm>
              <a:off x="2379747" y="5287266"/>
              <a:ext cx="37675" cy="52139"/>
            </a:xfrm>
            <a:custGeom>
              <a:rect b="b" l="l" r="r" t="t"/>
              <a:pathLst>
                <a:path extrusionOk="0" h="52139" w="37675">
                  <a:moveTo>
                    <a:pt x="29767" y="52139"/>
                  </a:moveTo>
                  <a:cubicBezTo>
                    <a:pt x="19653" y="37690"/>
                    <a:pt x="9539" y="24205"/>
                    <a:pt x="388" y="10237"/>
                  </a:cubicBezTo>
                  <a:cubicBezTo>
                    <a:pt x="-576" y="8792"/>
                    <a:pt x="388" y="4457"/>
                    <a:pt x="1833" y="2531"/>
                  </a:cubicBezTo>
                  <a:cubicBezTo>
                    <a:pt x="3278" y="604"/>
                    <a:pt x="7131" y="-359"/>
                    <a:pt x="9539" y="123"/>
                  </a:cubicBezTo>
                  <a:cubicBezTo>
                    <a:pt x="20135" y="2531"/>
                    <a:pt x="39882" y="34800"/>
                    <a:pt x="37474" y="44915"/>
                  </a:cubicBezTo>
                  <a:cubicBezTo>
                    <a:pt x="36992" y="47323"/>
                    <a:pt x="33621" y="48768"/>
                    <a:pt x="29767" y="52139"/>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35" name="Google Shape;135;p3"/>
            <p:cNvSpPr/>
            <p:nvPr/>
          </p:nvSpPr>
          <p:spPr>
            <a:xfrm>
              <a:off x="2346420" y="5438823"/>
              <a:ext cx="49126" cy="36277"/>
            </a:xfrm>
            <a:custGeom>
              <a:rect b="b" l="l" r="r" t="t"/>
              <a:pathLst>
                <a:path extrusionOk="0" h="36277" w="49126">
                  <a:moveTo>
                    <a:pt x="49127" y="6061"/>
                  </a:moveTo>
                  <a:cubicBezTo>
                    <a:pt x="48163" y="8469"/>
                    <a:pt x="47682" y="10877"/>
                    <a:pt x="46237" y="12322"/>
                  </a:cubicBezTo>
                  <a:cubicBezTo>
                    <a:pt x="34678" y="20510"/>
                    <a:pt x="23600" y="28698"/>
                    <a:pt x="11559" y="35922"/>
                  </a:cubicBezTo>
                  <a:cubicBezTo>
                    <a:pt x="9151" y="37367"/>
                    <a:pt x="3853" y="33996"/>
                    <a:pt x="0" y="33033"/>
                  </a:cubicBezTo>
                  <a:cubicBezTo>
                    <a:pt x="1445" y="29180"/>
                    <a:pt x="1445" y="23881"/>
                    <a:pt x="4335" y="21955"/>
                  </a:cubicBezTo>
                  <a:cubicBezTo>
                    <a:pt x="14449" y="14249"/>
                    <a:pt x="25045" y="7506"/>
                    <a:pt x="35641" y="763"/>
                  </a:cubicBezTo>
                  <a:cubicBezTo>
                    <a:pt x="38049" y="-682"/>
                    <a:pt x="42384" y="282"/>
                    <a:pt x="45755" y="763"/>
                  </a:cubicBezTo>
                  <a:cubicBezTo>
                    <a:pt x="47682" y="1245"/>
                    <a:pt x="48163" y="4135"/>
                    <a:pt x="49127" y="6061"/>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136" name="Google Shape;136;p3"/>
          <p:cNvGrpSpPr/>
          <p:nvPr/>
        </p:nvGrpSpPr>
        <p:grpSpPr>
          <a:xfrm>
            <a:off x="11526077" y="4238588"/>
            <a:ext cx="481303" cy="480393"/>
            <a:chOff x="3929554" y="5254958"/>
            <a:chExt cx="229443" cy="229009"/>
          </a:xfrm>
        </p:grpSpPr>
        <p:sp>
          <p:nvSpPr>
            <p:cNvPr id="137" name="Google Shape;137;p3"/>
            <p:cNvSpPr/>
            <p:nvPr/>
          </p:nvSpPr>
          <p:spPr>
            <a:xfrm>
              <a:off x="3981547" y="5307112"/>
              <a:ext cx="128144" cy="127225"/>
            </a:xfrm>
            <a:custGeom>
              <a:rect b="b" l="l" r="r" t="t"/>
              <a:pathLst>
                <a:path extrusionOk="0" h="127225" w="128144">
                  <a:moveTo>
                    <a:pt x="66008" y="25"/>
                  </a:moveTo>
                  <a:cubicBezTo>
                    <a:pt x="100204" y="988"/>
                    <a:pt x="128620" y="29886"/>
                    <a:pt x="128139" y="64082"/>
                  </a:cubicBezTo>
                  <a:cubicBezTo>
                    <a:pt x="127657" y="97796"/>
                    <a:pt x="95869" y="128621"/>
                    <a:pt x="62155" y="127176"/>
                  </a:cubicBezTo>
                  <a:cubicBezTo>
                    <a:pt x="27477" y="125731"/>
                    <a:pt x="-940" y="94907"/>
                    <a:pt x="24" y="60229"/>
                  </a:cubicBezTo>
                  <a:cubicBezTo>
                    <a:pt x="1469" y="26515"/>
                    <a:pt x="31330" y="-939"/>
                    <a:pt x="66008" y="25"/>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3939590" y="5400573"/>
              <a:ext cx="37070" cy="51846"/>
            </a:xfrm>
            <a:custGeom>
              <a:rect b="b" l="l" r="r" t="t"/>
              <a:pathLst>
                <a:path extrusionOk="0" h="51846" w="37070">
                  <a:moveTo>
                    <a:pt x="7303" y="0"/>
                  </a:moveTo>
                  <a:cubicBezTo>
                    <a:pt x="17899" y="14449"/>
                    <a:pt x="27532" y="27935"/>
                    <a:pt x="36683" y="41902"/>
                  </a:cubicBezTo>
                  <a:cubicBezTo>
                    <a:pt x="37646" y="43347"/>
                    <a:pt x="36683" y="48163"/>
                    <a:pt x="35238" y="49608"/>
                  </a:cubicBezTo>
                  <a:cubicBezTo>
                    <a:pt x="33793" y="51053"/>
                    <a:pt x="29940" y="52498"/>
                    <a:pt x="27532" y="51535"/>
                  </a:cubicBezTo>
                  <a:cubicBezTo>
                    <a:pt x="17418" y="48645"/>
                    <a:pt x="-1366" y="19265"/>
                    <a:pt x="79" y="8669"/>
                  </a:cubicBezTo>
                  <a:cubicBezTo>
                    <a:pt x="560" y="6261"/>
                    <a:pt x="3450" y="4335"/>
                    <a:pt x="7303" y="0"/>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3929554" y="5322378"/>
              <a:ext cx="22728" cy="55158"/>
            </a:xfrm>
            <a:custGeom>
              <a:rect b="b" l="l" r="r" t="t"/>
              <a:pathLst>
                <a:path extrusionOk="0" h="55158" w="22728">
                  <a:moveTo>
                    <a:pt x="482" y="34848"/>
                  </a:moveTo>
                  <a:cubicBezTo>
                    <a:pt x="2408" y="28105"/>
                    <a:pt x="4335" y="18472"/>
                    <a:pt x="6743" y="9803"/>
                  </a:cubicBezTo>
                  <a:cubicBezTo>
                    <a:pt x="8670" y="4023"/>
                    <a:pt x="11559" y="-2720"/>
                    <a:pt x="18784" y="1133"/>
                  </a:cubicBezTo>
                  <a:cubicBezTo>
                    <a:pt x="21674" y="2578"/>
                    <a:pt x="23119" y="9803"/>
                    <a:pt x="22637" y="14137"/>
                  </a:cubicBezTo>
                  <a:cubicBezTo>
                    <a:pt x="21674" y="24252"/>
                    <a:pt x="19747" y="34366"/>
                    <a:pt x="16857" y="44481"/>
                  </a:cubicBezTo>
                  <a:cubicBezTo>
                    <a:pt x="15894" y="48815"/>
                    <a:pt x="11559" y="54595"/>
                    <a:pt x="8188" y="55076"/>
                  </a:cubicBezTo>
                  <a:cubicBezTo>
                    <a:pt x="0" y="56040"/>
                    <a:pt x="0" y="48334"/>
                    <a:pt x="0" y="42554"/>
                  </a:cubicBezTo>
                  <a:cubicBezTo>
                    <a:pt x="482" y="40627"/>
                    <a:pt x="482" y="39182"/>
                    <a:pt x="482" y="34848"/>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4038350" y="5254958"/>
              <a:ext cx="54959" cy="23803"/>
            </a:xfrm>
            <a:custGeom>
              <a:rect b="b" l="l" r="r" t="t"/>
              <a:pathLst>
                <a:path extrusionOk="0" h="23803" w="54959">
                  <a:moveTo>
                    <a:pt x="54959" y="17983"/>
                  </a:moveTo>
                  <a:cubicBezTo>
                    <a:pt x="51106" y="20391"/>
                    <a:pt x="47735" y="24244"/>
                    <a:pt x="44845" y="23762"/>
                  </a:cubicBezTo>
                  <a:cubicBezTo>
                    <a:pt x="31841" y="21836"/>
                    <a:pt x="18837" y="19427"/>
                    <a:pt x="5833" y="16056"/>
                  </a:cubicBezTo>
                  <a:cubicBezTo>
                    <a:pt x="3425" y="15574"/>
                    <a:pt x="535" y="11240"/>
                    <a:pt x="53" y="7868"/>
                  </a:cubicBezTo>
                  <a:cubicBezTo>
                    <a:pt x="-429" y="5942"/>
                    <a:pt x="2461" y="2570"/>
                    <a:pt x="4869" y="1125"/>
                  </a:cubicBezTo>
                  <a:cubicBezTo>
                    <a:pt x="12576" y="-2728"/>
                    <a:pt x="45327" y="4015"/>
                    <a:pt x="51588" y="10758"/>
                  </a:cubicBezTo>
                  <a:cubicBezTo>
                    <a:pt x="52551" y="12684"/>
                    <a:pt x="53033" y="14611"/>
                    <a:pt x="54959" y="17983"/>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3997946" y="5461687"/>
              <a:ext cx="57796" cy="22280"/>
            </a:xfrm>
            <a:custGeom>
              <a:rect b="b" l="l" r="r" t="t"/>
              <a:pathLst>
                <a:path extrusionOk="0" h="22280" w="57796">
                  <a:moveTo>
                    <a:pt x="57796" y="19319"/>
                  </a:moveTo>
                  <a:cubicBezTo>
                    <a:pt x="36604" y="25580"/>
                    <a:pt x="21674" y="20764"/>
                    <a:pt x="6743" y="15466"/>
                  </a:cubicBezTo>
                  <a:cubicBezTo>
                    <a:pt x="3372" y="14503"/>
                    <a:pt x="2408" y="7760"/>
                    <a:pt x="0" y="3907"/>
                  </a:cubicBezTo>
                  <a:cubicBezTo>
                    <a:pt x="3853" y="2462"/>
                    <a:pt x="7706" y="-428"/>
                    <a:pt x="11559" y="53"/>
                  </a:cubicBezTo>
                  <a:cubicBezTo>
                    <a:pt x="23118" y="1499"/>
                    <a:pt x="35159" y="3907"/>
                    <a:pt x="46237" y="7278"/>
                  </a:cubicBezTo>
                  <a:cubicBezTo>
                    <a:pt x="50090" y="8241"/>
                    <a:pt x="52498" y="13540"/>
                    <a:pt x="57796" y="19319"/>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4113294" y="5283054"/>
              <a:ext cx="36286" cy="52498"/>
            </a:xfrm>
            <a:custGeom>
              <a:rect b="b" l="l" r="r" t="t"/>
              <a:pathLst>
                <a:path extrusionOk="0" h="52498" w="36286">
                  <a:moveTo>
                    <a:pt x="2171" y="0"/>
                  </a:moveTo>
                  <a:cubicBezTo>
                    <a:pt x="21437" y="11559"/>
                    <a:pt x="29624" y="26008"/>
                    <a:pt x="35886" y="40939"/>
                  </a:cubicBezTo>
                  <a:cubicBezTo>
                    <a:pt x="37330" y="43829"/>
                    <a:pt x="34441" y="48645"/>
                    <a:pt x="33959" y="52498"/>
                  </a:cubicBezTo>
                  <a:cubicBezTo>
                    <a:pt x="30106" y="51535"/>
                    <a:pt x="24808" y="52017"/>
                    <a:pt x="22881" y="49608"/>
                  </a:cubicBezTo>
                  <a:cubicBezTo>
                    <a:pt x="14694" y="39012"/>
                    <a:pt x="7469" y="27935"/>
                    <a:pt x="726" y="16376"/>
                  </a:cubicBezTo>
                  <a:cubicBezTo>
                    <a:pt x="-1200" y="13004"/>
                    <a:pt x="1208" y="7706"/>
                    <a:pt x="2171" y="0"/>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4136596" y="5362524"/>
              <a:ext cx="22401" cy="61167"/>
            </a:xfrm>
            <a:custGeom>
              <a:rect b="b" l="l" r="r" t="t"/>
              <a:pathLst>
                <a:path extrusionOk="0" h="61167" w="22401">
                  <a:moveTo>
                    <a:pt x="5360" y="61168"/>
                  </a:moveTo>
                  <a:cubicBezTo>
                    <a:pt x="1988" y="52017"/>
                    <a:pt x="-420" y="48645"/>
                    <a:pt x="61" y="45755"/>
                  </a:cubicBezTo>
                  <a:cubicBezTo>
                    <a:pt x="1506" y="33233"/>
                    <a:pt x="3433" y="20710"/>
                    <a:pt x="6323" y="8669"/>
                  </a:cubicBezTo>
                  <a:cubicBezTo>
                    <a:pt x="7286" y="5298"/>
                    <a:pt x="12102" y="2890"/>
                    <a:pt x="14992" y="0"/>
                  </a:cubicBezTo>
                  <a:cubicBezTo>
                    <a:pt x="17400" y="2890"/>
                    <a:pt x="22217" y="5780"/>
                    <a:pt x="22217" y="9151"/>
                  </a:cubicBezTo>
                  <a:cubicBezTo>
                    <a:pt x="23180" y="26971"/>
                    <a:pt x="20772" y="43829"/>
                    <a:pt x="5360" y="61168"/>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4079343" y="5437751"/>
              <a:ext cx="48186" cy="37348"/>
            </a:xfrm>
            <a:custGeom>
              <a:rect b="b" l="l" r="r" t="t"/>
              <a:pathLst>
                <a:path extrusionOk="0" h="37348" w="48186">
                  <a:moveTo>
                    <a:pt x="48163" y="8096"/>
                  </a:moveTo>
                  <a:cubicBezTo>
                    <a:pt x="47682" y="9541"/>
                    <a:pt x="47200" y="11949"/>
                    <a:pt x="45755" y="13394"/>
                  </a:cubicBezTo>
                  <a:cubicBezTo>
                    <a:pt x="34678" y="21582"/>
                    <a:pt x="23118" y="29770"/>
                    <a:pt x="11559" y="36994"/>
                  </a:cubicBezTo>
                  <a:cubicBezTo>
                    <a:pt x="9151" y="38439"/>
                    <a:pt x="3853" y="35068"/>
                    <a:pt x="0" y="34104"/>
                  </a:cubicBezTo>
                  <a:cubicBezTo>
                    <a:pt x="1445" y="30251"/>
                    <a:pt x="1926" y="25435"/>
                    <a:pt x="4335" y="23508"/>
                  </a:cubicBezTo>
                  <a:cubicBezTo>
                    <a:pt x="13967" y="15802"/>
                    <a:pt x="24563" y="8578"/>
                    <a:pt x="35159" y="1835"/>
                  </a:cubicBezTo>
                  <a:cubicBezTo>
                    <a:pt x="41420" y="-2500"/>
                    <a:pt x="48645" y="1353"/>
                    <a:pt x="48163" y="8096"/>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3963750" y="5264843"/>
              <a:ext cx="47025" cy="37957"/>
            </a:xfrm>
            <a:custGeom>
              <a:rect b="b" l="l" r="r" t="t"/>
              <a:pathLst>
                <a:path extrusionOk="0" h="37957" w="47025">
                  <a:moveTo>
                    <a:pt x="0" y="36513"/>
                  </a:moveTo>
                  <a:cubicBezTo>
                    <a:pt x="482" y="32179"/>
                    <a:pt x="-963" y="25917"/>
                    <a:pt x="1445" y="23991"/>
                  </a:cubicBezTo>
                  <a:cubicBezTo>
                    <a:pt x="12522" y="15321"/>
                    <a:pt x="24082" y="7615"/>
                    <a:pt x="36123" y="390"/>
                  </a:cubicBezTo>
                  <a:cubicBezTo>
                    <a:pt x="38531" y="-1054"/>
                    <a:pt x="43829" y="1835"/>
                    <a:pt x="46719" y="3762"/>
                  </a:cubicBezTo>
                  <a:cubicBezTo>
                    <a:pt x="47682" y="4725"/>
                    <a:pt x="46237" y="11468"/>
                    <a:pt x="44311" y="12913"/>
                  </a:cubicBezTo>
                  <a:cubicBezTo>
                    <a:pt x="31788" y="21583"/>
                    <a:pt x="18784" y="29770"/>
                    <a:pt x="5780" y="37958"/>
                  </a:cubicBezTo>
                  <a:cubicBezTo>
                    <a:pt x="3372" y="37476"/>
                    <a:pt x="1445" y="36995"/>
                    <a:pt x="0" y="36513"/>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146" name="Google Shape;146;p3"/>
          <p:cNvGrpSpPr/>
          <p:nvPr/>
        </p:nvGrpSpPr>
        <p:grpSpPr>
          <a:xfrm>
            <a:off x="11525336" y="6273021"/>
            <a:ext cx="482892" cy="482585"/>
            <a:chOff x="5084785" y="5254638"/>
            <a:chExt cx="230201" cy="230054"/>
          </a:xfrm>
        </p:grpSpPr>
        <p:sp>
          <p:nvSpPr>
            <p:cNvPr id="147" name="Google Shape;147;p3"/>
            <p:cNvSpPr/>
            <p:nvPr/>
          </p:nvSpPr>
          <p:spPr>
            <a:xfrm>
              <a:off x="5136049" y="5306631"/>
              <a:ext cx="126950" cy="127680"/>
            </a:xfrm>
            <a:custGeom>
              <a:rect b="b" l="l" r="r" t="t"/>
              <a:pathLst>
                <a:path extrusionOk="0" h="127680" w="126950">
                  <a:moveTo>
                    <a:pt x="126670" y="65044"/>
                  </a:moveTo>
                  <a:cubicBezTo>
                    <a:pt x="126188" y="100685"/>
                    <a:pt x="97772" y="128620"/>
                    <a:pt x="62131" y="127657"/>
                  </a:cubicBezTo>
                  <a:cubicBezTo>
                    <a:pt x="28898" y="126693"/>
                    <a:pt x="0" y="97313"/>
                    <a:pt x="0" y="63599"/>
                  </a:cubicBezTo>
                  <a:cubicBezTo>
                    <a:pt x="0" y="28440"/>
                    <a:pt x="28898" y="1468"/>
                    <a:pt x="64539" y="23"/>
                  </a:cubicBezTo>
                  <a:cubicBezTo>
                    <a:pt x="93919" y="-940"/>
                    <a:pt x="130523" y="27958"/>
                    <a:pt x="126670" y="65044"/>
                  </a:cubicBezTo>
                  <a:close/>
                </a:path>
              </a:pathLst>
            </a:custGeom>
            <a:solidFill>
              <a:srgbClr val="453B9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5192205" y="5254638"/>
              <a:ext cx="54620" cy="24135"/>
            </a:xfrm>
            <a:custGeom>
              <a:rect b="b" l="l" r="r" t="t"/>
              <a:pathLst>
                <a:path extrusionOk="0" h="24135" w="54620">
                  <a:moveTo>
                    <a:pt x="13682" y="0"/>
                  </a:moveTo>
                  <a:cubicBezTo>
                    <a:pt x="25241" y="2890"/>
                    <a:pt x="37282" y="4816"/>
                    <a:pt x="48360" y="8670"/>
                  </a:cubicBezTo>
                  <a:cubicBezTo>
                    <a:pt x="51250" y="9633"/>
                    <a:pt x="52694" y="16376"/>
                    <a:pt x="54621" y="20711"/>
                  </a:cubicBezTo>
                  <a:cubicBezTo>
                    <a:pt x="50768" y="21674"/>
                    <a:pt x="46915" y="24564"/>
                    <a:pt x="43062" y="24082"/>
                  </a:cubicBezTo>
                  <a:cubicBezTo>
                    <a:pt x="31984" y="22637"/>
                    <a:pt x="20906" y="21192"/>
                    <a:pt x="10311" y="18302"/>
                  </a:cubicBezTo>
                  <a:cubicBezTo>
                    <a:pt x="6457" y="17339"/>
                    <a:pt x="1641" y="13004"/>
                    <a:pt x="196" y="9151"/>
                  </a:cubicBezTo>
                  <a:cubicBezTo>
                    <a:pt x="-1249" y="3853"/>
                    <a:pt x="5494" y="482"/>
                    <a:pt x="13682" y="0"/>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5152425" y="5461694"/>
              <a:ext cx="55388" cy="22998"/>
            </a:xfrm>
            <a:custGeom>
              <a:rect b="b" l="l" r="r" t="t"/>
              <a:pathLst>
                <a:path extrusionOk="0" h="22998" w="55388">
                  <a:moveTo>
                    <a:pt x="32751" y="22684"/>
                  </a:moveTo>
                  <a:cubicBezTo>
                    <a:pt x="26971" y="21239"/>
                    <a:pt x="15894" y="18831"/>
                    <a:pt x="5780" y="14496"/>
                  </a:cubicBezTo>
                  <a:cubicBezTo>
                    <a:pt x="2890" y="13533"/>
                    <a:pt x="1927" y="7753"/>
                    <a:pt x="0" y="4381"/>
                  </a:cubicBezTo>
                  <a:cubicBezTo>
                    <a:pt x="3853" y="2937"/>
                    <a:pt x="7706" y="-435"/>
                    <a:pt x="11078" y="47"/>
                  </a:cubicBezTo>
                  <a:cubicBezTo>
                    <a:pt x="22637" y="1492"/>
                    <a:pt x="34196" y="3900"/>
                    <a:pt x="45755" y="6790"/>
                  </a:cubicBezTo>
                  <a:cubicBezTo>
                    <a:pt x="49127" y="7753"/>
                    <a:pt x="52017" y="11606"/>
                    <a:pt x="55388" y="14014"/>
                  </a:cubicBezTo>
                  <a:cubicBezTo>
                    <a:pt x="51535" y="16904"/>
                    <a:pt x="48163" y="19794"/>
                    <a:pt x="44310" y="22202"/>
                  </a:cubicBezTo>
                  <a:cubicBezTo>
                    <a:pt x="42866" y="23647"/>
                    <a:pt x="39976" y="22684"/>
                    <a:pt x="32751" y="22684"/>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50" name="Google Shape;150;p3"/>
            <p:cNvSpPr/>
            <p:nvPr/>
          </p:nvSpPr>
          <p:spPr>
            <a:xfrm>
              <a:off x="5290654" y="5363353"/>
              <a:ext cx="24332" cy="56966"/>
            </a:xfrm>
            <a:custGeom>
              <a:rect b="b" l="l" r="r" t="t"/>
              <a:pathLst>
                <a:path extrusionOk="0" h="56966" w="24332">
                  <a:moveTo>
                    <a:pt x="10114" y="134"/>
                  </a:moveTo>
                  <a:cubicBezTo>
                    <a:pt x="20710" y="-829"/>
                    <a:pt x="25527" y="3506"/>
                    <a:pt x="24082" y="9767"/>
                  </a:cubicBezTo>
                  <a:cubicBezTo>
                    <a:pt x="21674" y="26142"/>
                    <a:pt x="23118" y="43963"/>
                    <a:pt x="6743" y="56967"/>
                  </a:cubicBezTo>
                  <a:cubicBezTo>
                    <a:pt x="3853" y="54559"/>
                    <a:pt x="0" y="52151"/>
                    <a:pt x="0" y="50706"/>
                  </a:cubicBezTo>
                  <a:cubicBezTo>
                    <a:pt x="3372" y="33367"/>
                    <a:pt x="7225" y="16028"/>
                    <a:pt x="10114" y="134"/>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51" name="Google Shape;151;p3"/>
            <p:cNvSpPr/>
            <p:nvPr/>
          </p:nvSpPr>
          <p:spPr>
            <a:xfrm>
              <a:off x="5119299" y="5264145"/>
              <a:ext cx="50946" cy="36730"/>
            </a:xfrm>
            <a:custGeom>
              <a:rect b="b" l="l" r="r" t="t"/>
              <a:pathLst>
                <a:path extrusionOk="0" h="36730" w="50946">
                  <a:moveTo>
                    <a:pt x="50946" y="11685"/>
                  </a:moveTo>
                  <a:cubicBezTo>
                    <a:pt x="47575" y="13130"/>
                    <a:pt x="43722" y="14575"/>
                    <a:pt x="40832" y="16502"/>
                  </a:cubicBezTo>
                  <a:cubicBezTo>
                    <a:pt x="30718" y="22763"/>
                    <a:pt x="21085" y="29506"/>
                    <a:pt x="10971" y="35767"/>
                  </a:cubicBezTo>
                  <a:cubicBezTo>
                    <a:pt x="8562" y="37212"/>
                    <a:pt x="4228" y="36249"/>
                    <a:pt x="856" y="36730"/>
                  </a:cubicBezTo>
                  <a:cubicBezTo>
                    <a:pt x="856" y="32877"/>
                    <a:pt x="-1070" y="26616"/>
                    <a:pt x="856" y="25171"/>
                  </a:cubicBezTo>
                  <a:cubicBezTo>
                    <a:pt x="12416" y="16020"/>
                    <a:pt x="24456" y="7832"/>
                    <a:pt x="37461" y="126"/>
                  </a:cubicBezTo>
                  <a:cubicBezTo>
                    <a:pt x="39387" y="-837"/>
                    <a:pt x="45167" y="3979"/>
                    <a:pt x="49020" y="5906"/>
                  </a:cubicBezTo>
                  <a:cubicBezTo>
                    <a:pt x="49501" y="7832"/>
                    <a:pt x="50465" y="9759"/>
                    <a:pt x="50946" y="11685"/>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52" name="Google Shape;152;p3"/>
            <p:cNvSpPr/>
            <p:nvPr/>
          </p:nvSpPr>
          <p:spPr>
            <a:xfrm>
              <a:off x="5084785" y="5322067"/>
              <a:ext cx="22392" cy="55097"/>
            </a:xfrm>
            <a:custGeom>
              <a:rect b="b" l="l" r="r" t="t"/>
              <a:pathLst>
                <a:path extrusionOk="0" h="55097" w="22392">
                  <a:moveTo>
                    <a:pt x="17069" y="0"/>
                  </a:moveTo>
                  <a:cubicBezTo>
                    <a:pt x="18514" y="482"/>
                    <a:pt x="20440" y="963"/>
                    <a:pt x="20922" y="1927"/>
                  </a:cubicBezTo>
                  <a:cubicBezTo>
                    <a:pt x="25738" y="19747"/>
                    <a:pt x="17550" y="36123"/>
                    <a:pt x="13216" y="52498"/>
                  </a:cubicBezTo>
                  <a:cubicBezTo>
                    <a:pt x="11771" y="57315"/>
                    <a:pt x="3583" y="54907"/>
                    <a:pt x="1175" y="49609"/>
                  </a:cubicBezTo>
                  <a:cubicBezTo>
                    <a:pt x="-3160" y="37086"/>
                    <a:pt x="5028" y="10115"/>
                    <a:pt x="17069" y="0"/>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53" name="Google Shape;153;p3"/>
            <p:cNvSpPr/>
            <p:nvPr/>
          </p:nvSpPr>
          <p:spPr>
            <a:xfrm>
              <a:off x="5267867" y="5284018"/>
              <a:ext cx="37132" cy="51655"/>
            </a:xfrm>
            <a:custGeom>
              <a:rect b="b" l="l" r="r" t="t"/>
              <a:pathLst>
                <a:path extrusionOk="0" h="51655" w="37132">
                  <a:moveTo>
                    <a:pt x="5931" y="0"/>
                  </a:moveTo>
                  <a:cubicBezTo>
                    <a:pt x="22306" y="11559"/>
                    <a:pt x="30012" y="26008"/>
                    <a:pt x="36755" y="40939"/>
                  </a:cubicBezTo>
                  <a:cubicBezTo>
                    <a:pt x="37718" y="43347"/>
                    <a:pt x="36755" y="48645"/>
                    <a:pt x="34829" y="50572"/>
                  </a:cubicBezTo>
                  <a:cubicBezTo>
                    <a:pt x="32420" y="52017"/>
                    <a:pt x="26159" y="52017"/>
                    <a:pt x="25196" y="50572"/>
                  </a:cubicBezTo>
                  <a:cubicBezTo>
                    <a:pt x="16045" y="38049"/>
                    <a:pt x="7857" y="25045"/>
                    <a:pt x="151" y="11559"/>
                  </a:cubicBezTo>
                  <a:cubicBezTo>
                    <a:pt x="-812" y="9633"/>
                    <a:pt x="3041" y="5298"/>
                    <a:pt x="5931" y="0"/>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5094588" y="5400092"/>
              <a:ext cx="35798" cy="52137"/>
            </a:xfrm>
            <a:custGeom>
              <a:rect b="b" l="l" r="r" t="t"/>
              <a:pathLst>
                <a:path extrusionOk="0" h="52137" w="35798">
                  <a:moveTo>
                    <a:pt x="7265" y="0"/>
                  </a:moveTo>
                  <a:cubicBezTo>
                    <a:pt x="18343" y="15894"/>
                    <a:pt x="27012" y="28417"/>
                    <a:pt x="35200" y="41421"/>
                  </a:cubicBezTo>
                  <a:cubicBezTo>
                    <a:pt x="36645" y="43347"/>
                    <a:pt x="35200" y="48645"/>
                    <a:pt x="33755" y="51053"/>
                  </a:cubicBezTo>
                  <a:cubicBezTo>
                    <a:pt x="32792" y="52498"/>
                    <a:pt x="27494" y="52498"/>
                    <a:pt x="26049" y="51053"/>
                  </a:cubicBezTo>
                  <a:cubicBezTo>
                    <a:pt x="13527" y="40457"/>
                    <a:pt x="3894" y="27453"/>
                    <a:pt x="41" y="11078"/>
                  </a:cubicBezTo>
                  <a:cubicBezTo>
                    <a:pt x="-441" y="8669"/>
                    <a:pt x="3412" y="5780"/>
                    <a:pt x="7265" y="0"/>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5232858" y="5438752"/>
              <a:ext cx="52016" cy="34021"/>
            </a:xfrm>
            <a:custGeom>
              <a:rect b="b" l="l" r="r" t="t"/>
              <a:pathLst>
                <a:path extrusionOk="0" h="34021" w="52016">
                  <a:moveTo>
                    <a:pt x="0" y="33585"/>
                  </a:moveTo>
                  <a:cubicBezTo>
                    <a:pt x="7225" y="14320"/>
                    <a:pt x="27453" y="12393"/>
                    <a:pt x="39012" y="353"/>
                  </a:cubicBezTo>
                  <a:cubicBezTo>
                    <a:pt x="40457" y="-1093"/>
                    <a:pt x="46719" y="2279"/>
                    <a:pt x="52017" y="3724"/>
                  </a:cubicBezTo>
                  <a:cubicBezTo>
                    <a:pt x="34196" y="28769"/>
                    <a:pt x="21674" y="35993"/>
                    <a:pt x="0" y="33585"/>
                  </a:cubicBezTo>
                  <a:close/>
                </a:path>
              </a:pathLst>
            </a:custGeom>
            <a:solidFill>
              <a:srgbClr val="584FA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156" name="Google Shape;156;p3"/>
          <p:cNvGrpSpPr/>
          <p:nvPr/>
        </p:nvGrpSpPr>
        <p:grpSpPr>
          <a:xfrm>
            <a:off x="11525010" y="3171085"/>
            <a:ext cx="483394" cy="482002"/>
            <a:chOff x="3352210" y="5255083"/>
            <a:chExt cx="230440" cy="229776"/>
          </a:xfrm>
        </p:grpSpPr>
        <p:sp>
          <p:nvSpPr>
            <p:cNvPr id="157" name="Google Shape;157;p3"/>
            <p:cNvSpPr/>
            <p:nvPr/>
          </p:nvSpPr>
          <p:spPr>
            <a:xfrm>
              <a:off x="3403603" y="5306581"/>
              <a:ext cx="126682" cy="127760"/>
            </a:xfrm>
            <a:custGeom>
              <a:rect b="b" l="l" r="r" t="t"/>
              <a:pathLst>
                <a:path extrusionOk="0" h="127760" w="126682">
                  <a:moveTo>
                    <a:pt x="126676" y="66058"/>
                  </a:moveTo>
                  <a:cubicBezTo>
                    <a:pt x="126194" y="101217"/>
                    <a:pt x="96815" y="129152"/>
                    <a:pt x="61174" y="127707"/>
                  </a:cubicBezTo>
                  <a:cubicBezTo>
                    <a:pt x="28422" y="126744"/>
                    <a:pt x="-476" y="95919"/>
                    <a:pt x="6" y="62686"/>
                  </a:cubicBezTo>
                  <a:cubicBezTo>
                    <a:pt x="488" y="34270"/>
                    <a:pt x="26496" y="-1853"/>
                    <a:pt x="65508" y="74"/>
                  </a:cubicBezTo>
                  <a:cubicBezTo>
                    <a:pt x="101631" y="2000"/>
                    <a:pt x="127158" y="28490"/>
                    <a:pt x="126676" y="66058"/>
                  </a:cubicBezTo>
                  <a:close/>
                </a:path>
              </a:pathLst>
            </a:custGeom>
            <a:solidFill>
              <a:srgbClr val="71C23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58" name="Google Shape;158;p3"/>
            <p:cNvSpPr/>
            <p:nvPr/>
          </p:nvSpPr>
          <p:spPr>
            <a:xfrm>
              <a:off x="3457070" y="5255083"/>
              <a:ext cx="57849" cy="24155"/>
            </a:xfrm>
            <a:custGeom>
              <a:rect b="b" l="l" r="r" t="t"/>
              <a:pathLst>
                <a:path extrusionOk="0" h="24155" w="57849">
                  <a:moveTo>
                    <a:pt x="0" y="6780"/>
                  </a:moveTo>
                  <a:cubicBezTo>
                    <a:pt x="4335" y="3890"/>
                    <a:pt x="8188" y="-445"/>
                    <a:pt x="11559" y="37"/>
                  </a:cubicBezTo>
                  <a:cubicBezTo>
                    <a:pt x="25527" y="1963"/>
                    <a:pt x="39012" y="5335"/>
                    <a:pt x="52980" y="8706"/>
                  </a:cubicBezTo>
                  <a:cubicBezTo>
                    <a:pt x="55388" y="9188"/>
                    <a:pt x="58278" y="14486"/>
                    <a:pt x="57796" y="17376"/>
                  </a:cubicBezTo>
                  <a:cubicBezTo>
                    <a:pt x="57315" y="20266"/>
                    <a:pt x="52980" y="24600"/>
                    <a:pt x="51053" y="24119"/>
                  </a:cubicBezTo>
                  <a:cubicBezTo>
                    <a:pt x="35159" y="21229"/>
                    <a:pt x="19747" y="16894"/>
                    <a:pt x="3853" y="13041"/>
                  </a:cubicBezTo>
                  <a:cubicBezTo>
                    <a:pt x="2890" y="13041"/>
                    <a:pt x="2408" y="11115"/>
                    <a:pt x="0" y="678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59" name="Google Shape;159;p3"/>
            <p:cNvSpPr/>
            <p:nvPr/>
          </p:nvSpPr>
          <p:spPr>
            <a:xfrm>
              <a:off x="3419503" y="5461694"/>
              <a:ext cx="54943" cy="23165"/>
            </a:xfrm>
            <a:custGeom>
              <a:rect b="b" l="l" r="r" t="t"/>
              <a:pathLst>
                <a:path extrusionOk="0" h="23165" w="54943">
                  <a:moveTo>
                    <a:pt x="34678" y="23165"/>
                  </a:moveTo>
                  <a:cubicBezTo>
                    <a:pt x="28416" y="21720"/>
                    <a:pt x="18302" y="19794"/>
                    <a:pt x="8669" y="15941"/>
                  </a:cubicBezTo>
                  <a:cubicBezTo>
                    <a:pt x="4816" y="14496"/>
                    <a:pt x="2890" y="8716"/>
                    <a:pt x="0" y="4863"/>
                  </a:cubicBezTo>
                  <a:cubicBezTo>
                    <a:pt x="4335" y="2937"/>
                    <a:pt x="8669" y="-435"/>
                    <a:pt x="13004" y="47"/>
                  </a:cubicBezTo>
                  <a:cubicBezTo>
                    <a:pt x="24563" y="1492"/>
                    <a:pt x="36123" y="3900"/>
                    <a:pt x="47682" y="6790"/>
                  </a:cubicBezTo>
                  <a:cubicBezTo>
                    <a:pt x="51053" y="7753"/>
                    <a:pt x="53943" y="12087"/>
                    <a:pt x="54906" y="15459"/>
                  </a:cubicBezTo>
                  <a:cubicBezTo>
                    <a:pt x="55388" y="16904"/>
                    <a:pt x="51053" y="20757"/>
                    <a:pt x="48163" y="22202"/>
                  </a:cubicBezTo>
                  <a:cubicBezTo>
                    <a:pt x="45274" y="23647"/>
                    <a:pt x="41902" y="22683"/>
                    <a:pt x="34678" y="23165"/>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0" name="Google Shape;160;p3"/>
            <p:cNvSpPr/>
            <p:nvPr/>
          </p:nvSpPr>
          <p:spPr>
            <a:xfrm>
              <a:off x="3557250" y="5359153"/>
              <a:ext cx="25400" cy="59722"/>
            </a:xfrm>
            <a:custGeom>
              <a:rect b="b" l="l" r="r" t="t"/>
              <a:pathLst>
                <a:path extrusionOk="0" h="59722" w="25400">
                  <a:moveTo>
                    <a:pt x="7706" y="59723"/>
                  </a:moveTo>
                  <a:cubicBezTo>
                    <a:pt x="6261" y="58760"/>
                    <a:pt x="3853" y="57796"/>
                    <a:pt x="2408" y="56351"/>
                  </a:cubicBezTo>
                  <a:cubicBezTo>
                    <a:pt x="963" y="54907"/>
                    <a:pt x="0" y="52017"/>
                    <a:pt x="0" y="50572"/>
                  </a:cubicBezTo>
                  <a:cubicBezTo>
                    <a:pt x="3372" y="35159"/>
                    <a:pt x="7225" y="19265"/>
                    <a:pt x="12041" y="0"/>
                  </a:cubicBezTo>
                  <a:cubicBezTo>
                    <a:pt x="18302" y="5780"/>
                    <a:pt x="23600" y="8188"/>
                    <a:pt x="24563" y="12041"/>
                  </a:cubicBezTo>
                  <a:cubicBezTo>
                    <a:pt x="28417" y="23600"/>
                    <a:pt x="18302" y="49608"/>
                    <a:pt x="7706" y="59723"/>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1" name="Google Shape;161;p3"/>
            <p:cNvSpPr/>
            <p:nvPr/>
          </p:nvSpPr>
          <p:spPr>
            <a:xfrm>
              <a:off x="3352210" y="5322067"/>
              <a:ext cx="22501" cy="54969"/>
            </a:xfrm>
            <a:custGeom>
              <a:rect b="b" l="l" r="r" t="t"/>
              <a:pathLst>
                <a:path extrusionOk="0" h="54969" w="22501">
                  <a:moveTo>
                    <a:pt x="17685" y="0"/>
                  </a:moveTo>
                  <a:cubicBezTo>
                    <a:pt x="19130" y="1445"/>
                    <a:pt x="22501" y="2890"/>
                    <a:pt x="22501" y="3853"/>
                  </a:cubicBezTo>
                  <a:cubicBezTo>
                    <a:pt x="20093" y="19747"/>
                    <a:pt x="17685" y="35641"/>
                    <a:pt x="14795" y="51535"/>
                  </a:cubicBezTo>
                  <a:cubicBezTo>
                    <a:pt x="14313" y="52980"/>
                    <a:pt x="9979" y="55388"/>
                    <a:pt x="7570" y="54907"/>
                  </a:cubicBezTo>
                  <a:cubicBezTo>
                    <a:pt x="5162" y="54425"/>
                    <a:pt x="2272" y="52017"/>
                    <a:pt x="1309" y="49609"/>
                  </a:cubicBezTo>
                  <a:cubicBezTo>
                    <a:pt x="-3507" y="37086"/>
                    <a:pt x="5644" y="9633"/>
                    <a:pt x="17685" y="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2" name="Google Shape;162;p3"/>
            <p:cNvSpPr/>
            <p:nvPr/>
          </p:nvSpPr>
          <p:spPr>
            <a:xfrm>
              <a:off x="3385637" y="5263755"/>
              <a:ext cx="51204" cy="36851"/>
            </a:xfrm>
            <a:custGeom>
              <a:rect b="b" l="l" r="r" t="t"/>
              <a:pathLst>
                <a:path extrusionOk="0" h="36851" w="51204">
                  <a:moveTo>
                    <a:pt x="51204" y="7258"/>
                  </a:moveTo>
                  <a:cubicBezTo>
                    <a:pt x="47833" y="11593"/>
                    <a:pt x="46388" y="14483"/>
                    <a:pt x="43980" y="15927"/>
                  </a:cubicBezTo>
                  <a:cubicBezTo>
                    <a:pt x="33384" y="23152"/>
                    <a:pt x="23270" y="30376"/>
                    <a:pt x="12192" y="36156"/>
                  </a:cubicBezTo>
                  <a:cubicBezTo>
                    <a:pt x="9302" y="37601"/>
                    <a:pt x="4004" y="36638"/>
                    <a:pt x="633" y="34711"/>
                  </a:cubicBezTo>
                  <a:cubicBezTo>
                    <a:pt x="-331" y="34230"/>
                    <a:pt x="-331" y="26523"/>
                    <a:pt x="1596" y="25079"/>
                  </a:cubicBezTo>
                  <a:cubicBezTo>
                    <a:pt x="13637" y="15927"/>
                    <a:pt x="25678" y="7740"/>
                    <a:pt x="38200" y="34"/>
                  </a:cubicBezTo>
                  <a:cubicBezTo>
                    <a:pt x="40608" y="-448"/>
                    <a:pt x="45906" y="4368"/>
                    <a:pt x="51204" y="7258"/>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3" name="Google Shape;163;p3"/>
            <p:cNvSpPr/>
            <p:nvPr/>
          </p:nvSpPr>
          <p:spPr>
            <a:xfrm>
              <a:off x="3537610" y="5288352"/>
              <a:ext cx="36226" cy="49126"/>
            </a:xfrm>
            <a:custGeom>
              <a:rect b="b" l="l" r="r" t="t"/>
              <a:pathLst>
                <a:path extrusionOk="0" h="49126" w="36226">
                  <a:moveTo>
                    <a:pt x="25420" y="49127"/>
                  </a:moveTo>
                  <a:cubicBezTo>
                    <a:pt x="16750" y="36123"/>
                    <a:pt x="8081" y="25045"/>
                    <a:pt x="856" y="13486"/>
                  </a:cubicBezTo>
                  <a:cubicBezTo>
                    <a:pt x="-1070" y="10115"/>
                    <a:pt x="856" y="4816"/>
                    <a:pt x="856" y="0"/>
                  </a:cubicBezTo>
                  <a:cubicBezTo>
                    <a:pt x="4709" y="482"/>
                    <a:pt x="10489" y="0"/>
                    <a:pt x="11934" y="2408"/>
                  </a:cubicBezTo>
                  <a:cubicBezTo>
                    <a:pt x="20122" y="13486"/>
                    <a:pt x="28309" y="25045"/>
                    <a:pt x="35052" y="37086"/>
                  </a:cubicBezTo>
                  <a:cubicBezTo>
                    <a:pt x="38905" y="44310"/>
                    <a:pt x="32644" y="47200"/>
                    <a:pt x="25420" y="49127"/>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4" name="Google Shape;164;p3"/>
            <p:cNvSpPr/>
            <p:nvPr/>
          </p:nvSpPr>
          <p:spPr>
            <a:xfrm>
              <a:off x="3362152" y="5400573"/>
              <a:ext cx="36639" cy="50959"/>
            </a:xfrm>
            <a:custGeom>
              <a:rect b="b" l="l" r="r" t="t"/>
              <a:pathLst>
                <a:path extrusionOk="0" h="50959" w="36639">
                  <a:moveTo>
                    <a:pt x="7742" y="0"/>
                  </a:moveTo>
                  <a:cubicBezTo>
                    <a:pt x="17856" y="14931"/>
                    <a:pt x="27489" y="27935"/>
                    <a:pt x="36158" y="41420"/>
                  </a:cubicBezTo>
                  <a:cubicBezTo>
                    <a:pt x="37122" y="43347"/>
                    <a:pt x="36640" y="47682"/>
                    <a:pt x="34713" y="49127"/>
                  </a:cubicBezTo>
                  <a:cubicBezTo>
                    <a:pt x="33269" y="50572"/>
                    <a:pt x="28934" y="51535"/>
                    <a:pt x="27007" y="50572"/>
                  </a:cubicBezTo>
                  <a:cubicBezTo>
                    <a:pt x="17856" y="47682"/>
                    <a:pt x="-928" y="18784"/>
                    <a:pt x="36" y="9151"/>
                  </a:cubicBezTo>
                  <a:cubicBezTo>
                    <a:pt x="36" y="6743"/>
                    <a:pt x="3889" y="4335"/>
                    <a:pt x="7742" y="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5" name="Google Shape;165;p3"/>
            <p:cNvSpPr/>
            <p:nvPr/>
          </p:nvSpPr>
          <p:spPr>
            <a:xfrm>
              <a:off x="3502344" y="5437735"/>
              <a:ext cx="49126" cy="36440"/>
            </a:xfrm>
            <a:custGeom>
              <a:rect b="b" l="l" r="r" t="t"/>
              <a:pathLst>
                <a:path extrusionOk="0" h="36440" w="49126">
                  <a:moveTo>
                    <a:pt x="49127" y="7630"/>
                  </a:moveTo>
                  <a:cubicBezTo>
                    <a:pt x="41421" y="21598"/>
                    <a:pt x="28416" y="29785"/>
                    <a:pt x="13486" y="36047"/>
                  </a:cubicBezTo>
                  <a:cubicBezTo>
                    <a:pt x="10114" y="37492"/>
                    <a:pt x="4816" y="34602"/>
                    <a:pt x="0" y="33157"/>
                  </a:cubicBezTo>
                  <a:cubicBezTo>
                    <a:pt x="1445" y="29304"/>
                    <a:pt x="2408" y="24488"/>
                    <a:pt x="4816" y="22079"/>
                  </a:cubicBezTo>
                  <a:cubicBezTo>
                    <a:pt x="13486" y="15336"/>
                    <a:pt x="22637" y="9075"/>
                    <a:pt x="32270" y="2814"/>
                  </a:cubicBezTo>
                  <a:cubicBezTo>
                    <a:pt x="39012" y="-1521"/>
                    <a:pt x="44792" y="-1521"/>
                    <a:pt x="49127" y="763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166" name="Google Shape;166;p3"/>
          <p:cNvGrpSpPr/>
          <p:nvPr/>
        </p:nvGrpSpPr>
        <p:grpSpPr>
          <a:xfrm>
            <a:off x="11527607" y="5239802"/>
            <a:ext cx="478294" cy="474361"/>
            <a:chOff x="4507953" y="5258277"/>
            <a:chExt cx="228009" cy="226134"/>
          </a:xfrm>
        </p:grpSpPr>
        <p:sp>
          <p:nvSpPr>
            <p:cNvPr id="167" name="Google Shape;167;p3"/>
            <p:cNvSpPr/>
            <p:nvPr/>
          </p:nvSpPr>
          <p:spPr>
            <a:xfrm>
              <a:off x="4559512" y="5306648"/>
              <a:ext cx="125732" cy="126194"/>
            </a:xfrm>
            <a:custGeom>
              <a:rect b="b" l="l" r="r" t="t"/>
              <a:pathLst>
                <a:path extrusionOk="0" h="126194" w="125732">
                  <a:moveTo>
                    <a:pt x="20" y="62619"/>
                  </a:moveTo>
                  <a:cubicBezTo>
                    <a:pt x="-943" y="26978"/>
                    <a:pt x="32771" y="-476"/>
                    <a:pt x="63114" y="6"/>
                  </a:cubicBezTo>
                  <a:cubicBezTo>
                    <a:pt x="96347" y="488"/>
                    <a:pt x="126208" y="30831"/>
                    <a:pt x="125727" y="64064"/>
                  </a:cubicBezTo>
                  <a:cubicBezTo>
                    <a:pt x="125245" y="97296"/>
                    <a:pt x="95865" y="126194"/>
                    <a:pt x="61669" y="126194"/>
                  </a:cubicBezTo>
                  <a:cubicBezTo>
                    <a:pt x="27955" y="126194"/>
                    <a:pt x="-462" y="97296"/>
                    <a:pt x="20" y="62619"/>
                  </a:cubicBezTo>
                  <a:close/>
                </a:path>
              </a:pathLst>
            </a:custGeom>
            <a:solidFill>
              <a:srgbClr val="4EA4D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8" name="Google Shape;168;p3"/>
            <p:cNvSpPr/>
            <p:nvPr/>
          </p:nvSpPr>
          <p:spPr>
            <a:xfrm>
              <a:off x="4516448" y="5404237"/>
              <a:ext cx="38000" cy="47359"/>
            </a:xfrm>
            <a:custGeom>
              <a:rect b="b" l="l" r="r" t="t"/>
              <a:pathLst>
                <a:path extrusionOk="0" h="47359" w="38000">
                  <a:moveTo>
                    <a:pt x="37787" y="44982"/>
                  </a:moveTo>
                  <a:cubicBezTo>
                    <a:pt x="34415" y="45945"/>
                    <a:pt x="27673" y="48353"/>
                    <a:pt x="26709" y="46909"/>
                  </a:cubicBezTo>
                  <a:cubicBezTo>
                    <a:pt x="17077" y="34868"/>
                    <a:pt x="8407" y="21863"/>
                    <a:pt x="219" y="8859"/>
                  </a:cubicBezTo>
                  <a:cubicBezTo>
                    <a:pt x="-744" y="7414"/>
                    <a:pt x="1664" y="2598"/>
                    <a:pt x="3591" y="1153"/>
                  </a:cubicBezTo>
                  <a:cubicBezTo>
                    <a:pt x="5517" y="-292"/>
                    <a:pt x="10334" y="-292"/>
                    <a:pt x="11297" y="671"/>
                  </a:cubicBezTo>
                  <a:cubicBezTo>
                    <a:pt x="20448" y="13194"/>
                    <a:pt x="29117" y="26198"/>
                    <a:pt x="37787" y="39202"/>
                  </a:cubicBezTo>
                  <a:cubicBezTo>
                    <a:pt x="38269" y="40165"/>
                    <a:pt x="37787" y="41129"/>
                    <a:pt x="37787" y="44982"/>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9" name="Google Shape;169;p3"/>
            <p:cNvSpPr/>
            <p:nvPr/>
          </p:nvSpPr>
          <p:spPr>
            <a:xfrm>
              <a:off x="4507953" y="5317732"/>
              <a:ext cx="22717" cy="58800"/>
            </a:xfrm>
            <a:custGeom>
              <a:rect b="b" l="l" r="r" t="t"/>
              <a:pathLst>
                <a:path extrusionOk="0" h="58800" w="22717">
                  <a:moveTo>
                    <a:pt x="14012" y="0"/>
                  </a:moveTo>
                  <a:cubicBezTo>
                    <a:pt x="18828" y="6743"/>
                    <a:pt x="23163" y="10596"/>
                    <a:pt x="22681" y="13486"/>
                  </a:cubicBezTo>
                  <a:cubicBezTo>
                    <a:pt x="20755" y="26490"/>
                    <a:pt x="17865" y="39494"/>
                    <a:pt x="14975" y="52498"/>
                  </a:cubicBezTo>
                  <a:cubicBezTo>
                    <a:pt x="14493" y="55388"/>
                    <a:pt x="8714" y="59241"/>
                    <a:pt x="7750" y="58760"/>
                  </a:cubicBezTo>
                  <a:cubicBezTo>
                    <a:pt x="4379" y="56833"/>
                    <a:pt x="44" y="53461"/>
                    <a:pt x="44" y="50090"/>
                  </a:cubicBezTo>
                  <a:cubicBezTo>
                    <a:pt x="-438" y="34196"/>
                    <a:pt x="2934" y="18302"/>
                    <a:pt x="14012"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0" name="Google Shape;170;p3"/>
            <p:cNvSpPr/>
            <p:nvPr/>
          </p:nvSpPr>
          <p:spPr>
            <a:xfrm>
              <a:off x="4541674" y="5261862"/>
              <a:ext cx="45626" cy="39173"/>
            </a:xfrm>
            <a:custGeom>
              <a:rect b="b" l="l" r="r" t="t"/>
              <a:pathLst>
                <a:path extrusionOk="0" h="39173" w="45626">
                  <a:moveTo>
                    <a:pt x="36643" y="0"/>
                  </a:moveTo>
                  <a:cubicBezTo>
                    <a:pt x="47239" y="6261"/>
                    <a:pt x="47720" y="12041"/>
                    <a:pt x="41941" y="16857"/>
                  </a:cubicBezTo>
                  <a:cubicBezTo>
                    <a:pt x="31826" y="24564"/>
                    <a:pt x="21230" y="31788"/>
                    <a:pt x="10635" y="38531"/>
                  </a:cubicBezTo>
                  <a:cubicBezTo>
                    <a:pt x="8226" y="39976"/>
                    <a:pt x="3892" y="38531"/>
                    <a:pt x="520" y="38531"/>
                  </a:cubicBezTo>
                  <a:cubicBezTo>
                    <a:pt x="520" y="34678"/>
                    <a:pt x="-925" y="28417"/>
                    <a:pt x="1002" y="26972"/>
                  </a:cubicBezTo>
                  <a:cubicBezTo>
                    <a:pt x="12561" y="17339"/>
                    <a:pt x="25084" y="8670"/>
                    <a:pt x="36643"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1" name="Google Shape;171;p3"/>
            <p:cNvSpPr/>
            <p:nvPr/>
          </p:nvSpPr>
          <p:spPr>
            <a:xfrm>
              <a:off x="4572537" y="5461688"/>
              <a:ext cx="55869" cy="22723"/>
            </a:xfrm>
            <a:custGeom>
              <a:rect b="b" l="l" r="r" t="t"/>
              <a:pathLst>
                <a:path extrusionOk="0" h="22723" w="55869">
                  <a:moveTo>
                    <a:pt x="0" y="4869"/>
                  </a:moveTo>
                  <a:cubicBezTo>
                    <a:pt x="4816" y="2461"/>
                    <a:pt x="7706" y="-428"/>
                    <a:pt x="10596" y="53"/>
                  </a:cubicBezTo>
                  <a:cubicBezTo>
                    <a:pt x="23119" y="1980"/>
                    <a:pt x="35641" y="3906"/>
                    <a:pt x="47682" y="7278"/>
                  </a:cubicBezTo>
                  <a:cubicBezTo>
                    <a:pt x="51053" y="8241"/>
                    <a:pt x="52980" y="13057"/>
                    <a:pt x="55870" y="15947"/>
                  </a:cubicBezTo>
                  <a:cubicBezTo>
                    <a:pt x="52498" y="18355"/>
                    <a:pt x="49127" y="23172"/>
                    <a:pt x="46237" y="22690"/>
                  </a:cubicBezTo>
                  <a:cubicBezTo>
                    <a:pt x="29861" y="20764"/>
                    <a:pt x="12041" y="22690"/>
                    <a:pt x="0" y="4869"/>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2" name="Google Shape;172;p3"/>
            <p:cNvSpPr/>
            <p:nvPr/>
          </p:nvSpPr>
          <p:spPr>
            <a:xfrm>
              <a:off x="4655378" y="5437178"/>
              <a:ext cx="44910" cy="31830"/>
            </a:xfrm>
            <a:custGeom>
              <a:rect b="b" l="l" r="r" t="t"/>
              <a:pathLst>
                <a:path extrusionOk="0" h="31830" w="44910">
                  <a:moveTo>
                    <a:pt x="0" y="29861"/>
                  </a:moveTo>
                  <a:cubicBezTo>
                    <a:pt x="14449" y="20229"/>
                    <a:pt x="28898" y="10114"/>
                    <a:pt x="44310" y="0"/>
                  </a:cubicBezTo>
                  <a:cubicBezTo>
                    <a:pt x="49127" y="19265"/>
                    <a:pt x="24082" y="38049"/>
                    <a:pt x="0" y="29861"/>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3" name="Google Shape;173;p3"/>
            <p:cNvSpPr/>
            <p:nvPr/>
          </p:nvSpPr>
          <p:spPr>
            <a:xfrm>
              <a:off x="4713174" y="5359153"/>
              <a:ext cx="22788" cy="55881"/>
            </a:xfrm>
            <a:custGeom>
              <a:rect b="b" l="l" r="r" t="t"/>
              <a:pathLst>
                <a:path extrusionOk="0" h="55881" w="22788">
                  <a:moveTo>
                    <a:pt x="0" y="53943"/>
                  </a:moveTo>
                  <a:cubicBezTo>
                    <a:pt x="7225" y="36604"/>
                    <a:pt x="3853" y="17821"/>
                    <a:pt x="15894" y="0"/>
                  </a:cubicBezTo>
                  <a:cubicBezTo>
                    <a:pt x="28417" y="17821"/>
                    <a:pt x="20710" y="32270"/>
                    <a:pt x="17339" y="46719"/>
                  </a:cubicBezTo>
                  <a:cubicBezTo>
                    <a:pt x="15412" y="53943"/>
                    <a:pt x="11559" y="58760"/>
                    <a:pt x="0" y="53943"/>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4" name="Google Shape;174;p3"/>
            <p:cNvSpPr/>
            <p:nvPr/>
          </p:nvSpPr>
          <p:spPr>
            <a:xfrm>
              <a:off x="4613957" y="5258277"/>
              <a:ext cx="53461" cy="19479"/>
            </a:xfrm>
            <a:custGeom>
              <a:rect b="b" l="l" r="r" t="t"/>
              <a:pathLst>
                <a:path extrusionOk="0" h="19479" w="53461">
                  <a:moveTo>
                    <a:pt x="0" y="6476"/>
                  </a:moveTo>
                  <a:cubicBezTo>
                    <a:pt x="17821" y="-3639"/>
                    <a:pt x="32751" y="-267"/>
                    <a:pt x="46719" y="5512"/>
                  </a:cubicBezTo>
                  <a:cubicBezTo>
                    <a:pt x="49608" y="6957"/>
                    <a:pt x="51535" y="11773"/>
                    <a:pt x="53461" y="15145"/>
                  </a:cubicBezTo>
                  <a:cubicBezTo>
                    <a:pt x="50090" y="16590"/>
                    <a:pt x="46237" y="19480"/>
                    <a:pt x="43347" y="19480"/>
                  </a:cubicBezTo>
                  <a:cubicBezTo>
                    <a:pt x="32270" y="18035"/>
                    <a:pt x="21674" y="16108"/>
                    <a:pt x="11078" y="13700"/>
                  </a:cubicBezTo>
                  <a:cubicBezTo>
                    <a:pt x="7225" y="12255"/>
                    <a:pt x="3853" y="8402"/>
                    <a:pt x="0" y="6476"/>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5" name="Google Shape;175;p3"/>
            <p:cNvSpPr/>
            <p:nvPr/>
          </p:nvSpPr>
          <p:spPr>
            <a:xfrm>
              <a:off x="4687647" y="5289797"/>
              <a:ext cx="38369" cy="44310"/>
            </a:xfrm>
            <a:custGeom>
              <a:rect b="b" l="l" r="r" t="t"/>
              <a:pathLst>
                <a:path extrusionOk="0" h="44310" w="38369">
                  <a:moveTo>
                    <a:pt x="0" y="0"/>
                  </a:moveTo>
                  <a:cubicBezTo>
                    <a:pt x="8188" y="482"/>
                    <a:pt x="13004" y="-482"/>
                    <a:pt x="14449" y="963"/>
                  </a:cubicBezTo>
                  <a:cubicBezTo>
                    <a:pt x="23118" y="11078"/>
                    <a:pt x="30825" y="22155"/>
                    <a:pt x="38049" y="33233"/>
                  </a:cubicBezTo>
                  <a:cubicBezTo>
                    <a:pt x="39494" y="35159"/>
                    <a:pt x="35641" y="40457"/>
                    <a:pt x="34678" y="44310"/>
                  </a:cubicBezTo>
                  <a:cubicBezTo>
                    <a:pt x="31788" y="42865"/>
                    <a:pt x="27453" y="41902"/>
                    <a:pt x="26008" y="39494"/>
                  </a:cubicBezTo>
                  <a:cubicBezTo>
                    <a:pt x="17821" y="28416"/>
                    <a:pt x="10596" y="16375"/>
                    <a:pt x="0"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4">
  <p:cSld name="CUSTOM_3">
    <p:spTree>
      <p:nvGrpSpPr>
        <p:cNvPr id="176" name="Shape 176"/>
        <p:cNvGrpSpPr/>
        <p:nvPr/>
      </p:nvGrpSpPr>
      <p:grpSpPr>
        <a:xfrm>
          <a:off x="0" y="0"/>
          <a:ext cx="0" cy="0"/>
          <a:chOff x="0" y="0"/>
          <a:chExt cx="0" cy="0"/>
        </a:xfrm>
      </p:grpSpPr>
      <p:grpSp>
        <p:nvGrpSpPr>
          <p:cNvPr id="177" name="Google Shape;177;p4"/>
          <p:cNvGrpSpPr/>
          <p:nvPr/>
        </p:nvGrpSpPr>
        <p:grpSpPr>
          <a:xfrm>
            <a:off x="0" y="0"/>
            <a:ext cx="12192000" cy="6858000"/>
            <a:chOff x="0" y="0"/>
            <a:chExt cx="12192000" cy="6858000"/>
          </a:xfrm>
        </p:grpSpPr>
        <p:sp>
          <p:nvSpPr>
            <p:cNvPr id="178" name="Google Shape;178;p4"/>
            <p:cNvSpPr/>
            <p:nvPr/>
          </p:nvSpPr>
          <p:spPr>
            <a:xfrm>
              <a:off x="0" y="0"/>
              <a:ext cx="12192000" cy="68580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9" name="Google Shape;179;p4">
              <a:hlinkClick r:id="rId2"/>
            </p:cNvPr>
            <p:cNvPicPr preferRelativeResize="0"/>
            <p:nvPr/>
          </p:nvPicPr>
          <p:blipFill rotWithShape="1">
            <a:blip r:embed="rId3">
              <a:alphaModFix/>
            </a:blip>
            <a:srcRect b="0" l="0" r="0" t="0"/>
            <a:stretch/>
          </p:blipFill>
          <p:spPr>
            <a:xfrm>
              <a:off x="465600" y="331100"/>
              <a:ext cx="5101466" cy="2201299"/>
            </a:xfrm>
            <a:prstGeom prst="rect">
              <a:avLst/>
            </a:prstGeom>
            <a:noFill/>
            <a:ln>
              <a:noFill/>
            </a:ln>
          </p:spPr>
        </p:pic>
        <p:sp>
          <p:nvSpPr>
            <p:cNvPr id="180" name="Google Shape;180;p4"/>
            <p:cNvSpPr txBox="1"/>
            <p:nvPr/>
          </p:nvSpPr>
          <p:spPr>
            <a:xfrm>
              <a:off x="463500" y="2858061"/>
              <a:ext cx="8956500" cy="2442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3600">
                  <a:solidFill>
                    <a:srgbClr val="3F3F3F"/>
                  </a:solidFill>
                  <a:latin typeface="Poppins"/>
                  <a:ea typeface="Poppins"/>
                  <a:cs typeface="Poppins"/>
                  <a:sym typeface="Poppins"/>
                </a:rPr>
                <a:t>Free </a:t>
              </a:r>
              <a:r>
                <a:rPr lang="es-ES" sz="3600">
                  <a:solidFill>
                    <a:srgbClr val="3F3F3F"/>
                  </a:solidFill>
                  <a:latin typeface="Poppins"/>
                  <a:ea typeface="Poppins"/>
                  <a:cs typeface="Poppins"/>
                  <a:sym typeface="Poppins"/>
                </a:rPr>
                <a:t>themes and templates for </a:t>
              </a:r>
              <a:r>
                <a:rPr b="1" lang="es-ES" sz="3600">
                  <a:solidFill>
                    <a:srgbClr val="3F3F3F"/>
                  </a:solidFill>
                  <a:latin typeface="Poppins"/>
                  <a:ea typeface="Poppins"/>
                  <a:cs typeface="Poppins"/>
                  <a:sym typeface="Poppins"/>
                </a:rPr>
                <a:t>Google Slides</a:t>
              </a:r>
              <a:r>
                <a:rPr lang="es-ES" sz="3600">
                  <a:solidFill>
                    <a:srgbClr val="3F3F3F"/>
                  </a:solidFill>
                  <a:latin typeface="Poppins"/>
                  <a:ea typeface="Poppins"/>
                  <a:cs typeface="Poppins"/>
                  <a:sym typeface="Poppins"/>
                </a:rPr>
                <a:t> or </a:t>
              </a:r>
              <a:r>
                <a:rPr b="1" lang="es-ES" sz="3600">
                  <a:solidFill>
                    <a:srgbClr val="3F3F3F"/>
                  </a:solidFill>
                  <a:latin typeface="Poppins"/>
                  <a:ea typeface="Poppins"/>
                  <a:cs typeface="Poppins"/>
                  <a:sym typeface="Poppins"/>
                </a:rPr>
                <a:t>PowerPoint</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rPr b="1" lang="es-ES" sz="3000">
                  <a:solidFill>
                    <a:srgbClr val="FFCB25"/>
                  </a:solidFill>
                  <a:latin typeface="Poppins"/>
                  <a:ea typeface="Poppins"/>
                  <a:cs typeface="Poppins"/>
                  <a:sym typeface="Poppins"/>
                </a:rPr>
                <a:t>NOT to be sold as is or modified!</a:t>
              </a:r>
              <a:endParaRPr b="1" sz="3000">
                <a:solidFill>
                  <a:srgbClr val="FFCB25"/>
                </a:solidFill>
                <a:latin typeface="Poppins"/>
                <a:ea typeface="Poppins"/>
                <a:cs typeface="Poppins"/>
                <a:sym typeface="Poppins"/>
              </a:endParaRPr>
            </a:p>
            <a:p>
              <a:pPr indent="0" lvl="0" marL="0" rtl="0" algn="l">
                <a:spcBef>
                  <a:spcPts val="0"/>
                </a:spcBef>
                <a:spcAft>
                  <a:spcPts val="0"/>
                </a:spcAft>
                <a:buNone/>
              </a:pPr>
              <a:r>
                <a:rPr lang="es-ES" sz="2700">
                  <a:solidFill>
                    <a:srgbClr val="3F3F3F"/>
                  </a:solidFill>
                  <a:latin typeface="Poppins"/>
                  <a:ea typeface="Poppins"/>
                  <a:cs typeface="Poppins"/>
                  <a:sym typeface="Poppins"/>
                </a:rPr>
                <a:t>Read </a:t>
              </a:r>
              <a:r>
                <a:rPr lang="es-ES" sz="2700" u="sng">
                  <a:solidFill>
                    <a:srgbClr val="3F3F3F"/>
                  </a:solidFill>
                  <a:latin typeface="Poppins"/>
                  <a:ea typeface="Poppins"/>
                  <a:cs typeface="Poppins"/>
                  <a:sym typeface="Poppins"/>
                  <a:hlinkClick r:id="rId4">
                    <a:extLst>
                      <a:ext uri="{A12FA001-AC4F-418D-AE19-62706E023703}">
                        <ahyp:hlinkClr val="tx"/>
                      </a:ext>
                    </a:extLst>
                  </a:hlinkClick>
                </a:rPr>
                <a:t>FAQ</a:t>
              </a:r>
              <a:r>
                <a:rPr b="1" lang="es-ES" sz="4400">
                  <a:solidFill>
                    <a:srgbClr val="FFCB25"/>
                  </a:solidFill>
                  <a:latin typeface="Poppins"/>
                  <a:ea typeface="Poppins"/>
                  <a:cs typeface="Poppins"/>
                  <a:sym typeface="Poppins"/>
                </a:rPr>
                <a:t> </a:t>
              </a:r>
              <a:r>
                <a:rPr lang="es-ES" sz="2700">
                  <a:solidFill>
                    <a:srgbClr val="3F3F3F"/>
                  </a:solidFill>
                  <a:latin typeface="Poppins"/>
                  <a:ea typeface="Poppins"/>
                  <a:cs typeface="Poppins"/>
                  <a:sym typeface="Poppins"/>
                </a:rPr>
                <a:t>on slidesmania.com</a:t>
              </a:r>
              <a:endParaRPr sz="2700">
                <a:solidFill>
                  <a:srgbClr val="3F3F3F"/>
                </a:solidFill>
                <a:latin typeface="Poppins"/>
                <a:ea typeface="Poppins"/>
                <a:cs typeface="Poppins"/>
                <a:sym typeface="Poppins"/>
              </a:endParaRPr>
            </a:p>
          </p:txBody>
        </p:sp>
        <p:cxnSp>
          <p:nvCxnSpPr>
            <p:cNvPr id="181" name="Google Shape;181;p4"/>
            <p:cNvCxnSpPr/>
            <p:nvPr/>
          </p:nvCxnSpPr>
          <p:spPr>
            <a:xfrm>
              <a:off x="10423367" y="5688858"/>
              <a:ext cx="1495200" cy="12900"/>
            </a:xfrm>
            <a:prstGeom prst="straightConnector1">
              <a:avLst/>
            </a:prstGeom>
            <a:noFill/>
            <a:ln cap="flat" cmpd="sng" w="38100">
              <a:solidFill>
                <a:srgbClr val="FFCB25"/>
              </a:solidFill>
              <a:prstDash val="solid"/>
              <a:round/>
              <a:headEnd len="med" w="med" type="none"/>
              <a:tailEnd len="med" w="med" type="none"/>
            </a:ln>
          </p:spPr>
        </p:cxnSp>
        <p:pic>
          <p:nvPicPr>
            <p:cNvPr id="182" name="Google Shape;182;p4">
              <a:hlinkClick r:id="rId5"/>
            </p:cNvPr>
            <p:cNvPicPr preferRelativeResize="0"/>
            <p:nvPr/>
          </p:nvPicPr>
          <p:blipFill>
            <a:blip r:embed="rId6">
              <a:alphaModFix/>
            </a:blip>
            <a:stretch>
              <a:fillRect/>
            </a:stretch>
          </p:blipFill>
          <p:spPr>
            <a:xfrm>
              <a:off x="8982558" y="5912306"/>
              <a:ext cx="713232" cy="637863"/>
            </a:xfrm>
            <a:prstGeom prst="rect">
              <a:avLst/>
            </a:prstGeom>
            <a:noFill/>
            <a:ln>
              <a:noFill/>
            </a:ln>
          </p:spPr>
        </p:pic>
        <p:pic>
          <p:nvPicPr>
            <p:cNvPr id="183" name="Google Shape;183;p4">
              <a:hlinkClick r:id="rId7"/>
            </p:cNvPr>
            <p:cNvPicPr preferRelativeResize="0"/>
            <p:nvPr/>
          </p:nvPicPr>
          <p:blipFill>
            <a:blip r:embed="rId8">
              <a:alphaModFix/>
            </a:blip>
            <a:stretch>
              <a:fillRect/>
            </a:stretch>
          </p:blipFill>
          <p:spPr>
            <a:xfrm>
              <a:off x="9764428" y="5916798"/>
              <a:ext cx="708660" cy="628879"/>
            </a:xfrm>
            <a:prstGeom prst="rect">
              <a:avLst/>
            </a:prstGeom>
            <a:noFill/>
            <a:ln>
              <a:noFill/>
            </a:ln>
          </p:spPr>
        </p:pic>
        <p:pic>
          <p:nvPicPr>
            <p:cNvPr id="184" name="Google Shape;184;p4">
              <a:hlinkClick r:id="rId9"/>
            </p:cNvPr>
            <p:cNvPicPr preferRelativeResize="0"/>
            <p:nvPr/>
          </p:nvPicPr>
          <p:blipFill>
            <a:blip r:embed="rId10">
              <a:alphaModFix/>
            </a:blip>
            <a:stretch>
              <a:fillRect/>
            </a:stretch>
          </p:blipFill>
          <p:spPr>
            <a:xfrm>
              <a:off x="10541715" y="5905569"/>
              <a:ext cx="612648" cy="624387"/>
            </a:xfrm>
            <a:prstGeom prst="rect">
              <a:avLst/>
            </a:prstGeom>
            <a:noFill/>
            <a:ln>
              <a:noFill/>
            </a:ln>
          </p:spPr>
        </p:pic>
        <p:pic>
          <p:nvPicPr>
            <p:cNvPr id="185" name="Google Shape;185;p4">
              <a:hlinkClick r:id="rId11"/>
            </p:cNvPr>
            <p:cNvPicPr preferRelativeResize="0"/>
            <p:nvPr/>
          </p:nvPicPr>
          <p:blipFill>
            <a:blip r:embed="rId12">
              <a:alphaModFix/>
            </a:blip>
            <a:stretch>
              <a:fillRect/>
            </a:stretch>
          </p:blipFill>
          <p:spPr>
            <a:xfrm>
              <a:off x="11219049" y="5916799"/>
              <a:ext cx="699516" cy="601927"/>
            </a:xfrm>
            <a:prstGeom prst="rect">
              <a:avLst/>
            </a:prstGeom>
            <a:noFill/>
            <a:ln>
              <a:noFill/>
            </a:ln>
          </p:spPr>
        </p:pic>
        <p:sp>
          <p:nvSpPr>
            <p:cNvPr id="186" name="Google Shape;186;p4"/>
            <p:cNvSpPr txBox="1"/>
            <p:nvPr/>
          </p:nvSpPr>
          <p:spPr>
            <a:xfrm>
              <a:off x="7072500" y="4813375"/>
              <a:ext cx="4915500" cy="100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s-ES" sz="2400">
                  <a:solidFill>
                    <a:srgbClr val="252525"/>
                  </a:solidFill>
                  <a:latin typeface="Homemade Apple"/>
                  <a:ea typeface="Homemade Apple"/>
                  <a:cs typeface="Homemade Apple"/>
                  <a:sym typeface="Homemade Apple"/>
                </a:rPr>
                <a:t>Sharing is caring!</a:t>
              </a:r>
              <a:endParaRPr b="1" sz="2400">
                <a:solidFill>
                  <a:srgbClr val="252525"/>
                </a:solidFill>
                <a:latin typeface="Homemade Apple"/>
                <a:ea typeface="Homemade Apple"/>
                <a:cs typeface="Homemade Apple"/>
                <a:sym typeface="Homemade Apple"/>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2">
  <p:cSld name="CUSTOM_1">
    <p:spTree>
      <p:nvGrpSpPr>
        <p:cNvPr id="187" name="Shape 187"/>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3">
  <p:cSld name="CUSTOM_2">
    <p:spTree>
      <p:nvGrpSpPr>
        <p:cNvPr id="188" name="Shape 188"/>
        <p:cNvGrpSpPr/>
        <p:nvPr/>
      </p:nvGrpSpPr>
      <p:grpSpPr>
        <a:xfrm>
          <a:off x="0" y="0"/>
          <a:ext cx="0" cy="0"/>
          <a:chOff x="0" y="0"/>
          <a:chExt cx="0" cy="0"/>
        </a:xfrm>
      </p:grpSpPr>
      <p:grpSp>
        <p:nvGrpSpPr>
          <p:cNvPr id="189" name="Google Shape;189;p6"/>
          <p:cNvGrpSpPr/>
          <p:nvPr/>
        </p:nvGrpSpPr>
        <p:grpSpPr>
          <a:xfrm>
            <a:off x="338413" y="298725"/>
            <a:ext cx="613362" cy="6228210"/>
            <a:chOff x="2531017" y="2440013"/>
            <a:chExt cx="230440" cy="2339937"/>
          </a:xfrm>
        </p:grpSpPr>
        <p:grpSp>
          <p:nvGrpSpPr>
            <p:cNvPr id="190" name="Google Shape;190;p6"/>
            <p:cNvGrpSpPr/>
            <p:nvPr/>
          </p:nvGrpSpPr>
          <p:grpSpPr>
            <a:xfrm>
              <a:off x="2531223" y="2969632"/>
              <a:ext cx="230028" cy="230702"/>
              <a:chOff x="2773898" y="5255120"/>
              <a:chExt cx="230028" cy="230702"/>
            </a:xfrm>
          </p:grpSpPr>
          <p:sp>
            <p:nvSpPr>
              <p:cNvPr id="191" name="Google Shape;191;p6"/>
              <p:cNvSpPr/>
              <p:nvPr/>
            </p:nvSpPr>
            <p:spPr>
              <a:xfrm>
                <a:off x="2827086" y="5306648"/>
                <a:ext cx="127157" cy="127639"/>
              </a:xfrm>
              <a:custGeom>
                <a:rect b="b" l="l" r="r" t="t"/>
                <a:pathLst>
                  <a:path extrusionOk="0" h="127639" w="127157">
                    <a:moveTo>
                      <a:pt x="6" y="63100"/>
                    </a:moveTo>
                    <a:cubicBezTo>
                      <a:pt x="6" y="26496"/>
                      <a:pt x="27459" y="-475"/>
                      <a:pt x="64063" y="6"/>
                    </a:cubicBezTo>
                    <a:cubicBezTo>
                      <a:pt x="99223" y="488"/>
                      <a:pt x="126676" y="27941"/>
                      <a:pt x="127158" y="62619"/>
                    </a:cubicBezTo>
                    <a:cubicBezTo>
                      <a:pt x="127158" y="97778"/>
                      <a:pt x="98741" y="127158"/>
                      <a:pt x="63582" y="127640"/>
                    </a:cubicBezTo>
                    <a:cubicBezTo>
                      <a:pt x="27941" y="127640"/>
                      <a:pt x="-476" y="99705"/>
                      <a:pt x="6" y="63100"/>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2" name="Google Shape;192;p6"/>
              <p:cNvSpPr/>
              <p:nvPr/>
            </p:nvSpPr>
            <p:spPr>
              <a:xfrm>
                <a:off x="2773898" y="5322067"/>
                <a:ext cx="24823" cy="56351"/>
              </a:xfrm>
              <a:custGeom>
                <a:rect b="b" l="l" r="r" t="t"/>
                <a:pathLst>
                  <a:path extrusionOk="0" h="56351" w="24823">
                    <a:moveTo>
                      <a:pt x="214" y="34196"/>
                    </a:moveTo>
                    <a:cubicBezTo>
                      <a:pt x="2622" y="26490"/>
                      <a:pt x="5030" y="15412"/>
                      <a:pt x="9365" y="5298"/>
                    </a:cubicBezTo>
                    <a:cubicBezTo>
                      <a:pt x="10328" y="2408"/>
                      <a:pt x="16108" y="1445"/>
                      <a:pt x="19961" y="0"/>
                    </a:cubicBezTo>
                    <a:cubicBezTo>
                      <a:pt x="21888" y="3853"/>
                      <a:pt x="25259" y="7706"/>
                      <a:pt x="24777" y="11078"/>
                    </a:cubicBezTo>
                    <a:cubicBezTo>
                      <a:pt x="23332" y="22637"/>
                      <a:pt x="20924" y="34678"/>
                      <a:pt x="17553" y="46237"/>
                    </a:cubicBezTo>
                    <a:cubicBezTo>
                      <a:pt x="16590" y="50090"/>
                      <a:pt x="11292" y="52980"/>
                      <a:pt x="8402" y="56351"/>
                    </a:cubicBezTo>
                    <a:cubicBezTo>
                      <a:pt x="5512" y="52498"/>
                      <a:pt x="2622" y="48645"/>
                      <a:pt x="214" y="44310"/>
                    </a:cubicBezTo>
                    <a:cubicBezTo>
                      <a:pt x="-268" y="42384"/>
                      <a:pt x="214" y="39976"/>
                      <a:pt x="214" y="34196"/>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3" name="Google Shape;193;p6"/>
              <p:cNvSpPr/>
              <p:nvPr/>
            </p:nvSpPr>
            <p:spPr>
              <a:xfrm>
                <a:off x="2841541" y="5461213"/>
                <a:ext cx="56832" cy="24609"/>
              </a:xfrm>
              <a:custGeom>
                <a:rect b="b" l="l" r="r" t="t"/>
                <a:pathLst>
                  <a:path extrusionOk="0" h="24609" w="56832">
                    <a:moveTo>
                      <a:pt x="37567" y="24610"/>
                    </a:moveTo>
                    <a:cubicBezTo>
                      <a:pt x="26971" y="21720"/>
                      <a:pt x="16376" y="18830"/>
                      <a:pt x="5780" y="14977"/>
                    </a:cubicBezTo>
                    <a:cubicBezTo>
                      <a:pt x="2890" y="14014"/>
                      <a:pt x="1927" y="8234"/>
                      <a:pt x="0" y="4863"/>
                    </a:cubicBezTo>
                    <a:cubicBezTo>
                      <a:pt x="3853" y="2936"/>
                      <a:pt x="7706" y="-435"/>
                      <a:pt x="11078" y="47"/>
                    </a:cubicBezTo>
                    <a:cubicBezTo>
                      <a:pt x="22637" y="1491"/>
                      <a:pt x="34196" y="4381"/>
                      <a:pt x="45755" y="7271"/>
                    </a:cubicBezTo>
                    <a:cubicBezTo>
                      <a:pt x="50090" y="8234"/>
                      <a:pt x="52980" y="13051"/>
                      <a:pt x="56833" y="15940"/>
                    </a:cubicBezTo>
                    <a:cubicBezTo>
                      <a:pt x="52980" y="18349"/>
                      <a:pt x="49127" y="21239"/>
                      <a:pt x="44792" y="23165"/>
                    </a:cubicBezTo>
                    <a:cubicBezTo>
                      <a:pt x="42865" y="24128"/>
                      <a:pt x="40457" y="23165"/>
                      <a:pt x="38049" y="23165"/>
                    </a:cubicBezTo>
                    <a:cubicBezTo>
                      <a:pt x="38049" y="23647"/>
                      <a:pt x="38049" y="24128"/>
                      <a:pt x="37567" y="24610"/>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4" name="Google Shape;194;p6"/>
              <p:cNvSpPr/>
              <p:nvPr/>
            </p:nvSpPr>
            <p:spPr>
              <a:xfrm>
                <a:off x="2981169" y="5362524"/>
                <a:ext cx="22757" cy="61167"/>
              </a:xfrm>
              <a:custGeom>
                <a:rect b="b" l="l" r="r" t="t"/>
                <a:pathLst>
                  <a:path extrusionOk="0" h="61167" w="22757">
                    <a:moveTo>
                      <a:pt x="5826" y="61168"/>
                    </a:moveTo>
                    <a:cubicBezTo>
                      <a:pt x="2936" y="52980"/>
                      <a:pt x="-435" y="48645"/>
                      <a:pt x="46" y="44792"/>
                    </a:cubicBezTo>
                    <a:cubicBezTo>
                      <a:pt x="1973" y="32270"/>
                      <a:pt x="4381" y="20229"/>
                      <a:pt x="7752" y="8188"/>
                    </a:cubicBezTo>
                    <a:cubicBezTo>
                      <a:pt x="8716" y="4816"/>
                      <a:pt x="13050" y="2890"/>
                      <a:pt x="15940" y="0"/>
                    </a:cubicBezTo>
                    <a:cubicBezTo>
                      <a:pt x="18348" y="2890"/>
                      <a:pt x="22683" y="6261"/>
                      <a:pt x="22683" y="9151"/>
                    </a:cubicBezTo>
                    <a:cubicBezTo>
                      <a:pt x="23165" y="26490"/>
                      <a:pt x="21720" y="42866"/>
                      <a:pt x="5826" y="61168"/>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5" name="Google Shape;195;p6"/>
              <p:cNvSpPr/>
              <p:nvPr/>
            </p:nvSpPr>
            <p:spPr>
              <a:xfrm>
                <a:off x="2882443" y="5255120"/>
                <a:ext cx="59759" cy="24122"/>
              </a:xfrm>
              <a:custGeom>
                <a:rect b="b" l="l" r="r" t="t"/>
                <a:pathLst>
                  <a:path extrusionOk="0" h="24122" w="59759">
                    <a:moveTo>
                      <a:pt x="59760" y="17339"/>
                    </a:moveTo>
                    <a:cubicBezTo>
                      <a:pt x="53017" y="20710"/>
                      <a:pt x="49164" y="24563"/>
                      <a:pt x="45792" y="24082"/>
                    </a:cubicBezTo>
                    <a:cubicBezTo>
                      <a:pt x="32788" y="22155"/>
                      <a:pt x="19784" y="19747"/>
                      <a:pt x="6780" y="16375"/>
                    </a:cubicBezTo>
                    <a:cubicBezTo>
                      <a:pt x="3890" y="15894"/>
                      <a:pt x="-445" y="10596"/>
                      <a:pt x="37" y="9151"/>
                    </a:cubicBezTo>
                    <a:cubicBezTo>
                      <a:pt x="1000" y="5298"/>
                      <a:pt x="4853" y="0"/>
                      <a:pt x="7743" y="0"/>
                    </a:cubicBezTo>
                    <a:cubicBezTo>
                      <a:pt x="24600" y="963"/>
                      <a:pt x="42902" y="1445"/>
                      <a:pt x="59760" y="17339"/>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6" name="Google Shape;196;p6"/>
              <p:cNvSpPr/>
              <p:nvPr/>
            </p:nvSpPr>
            <p:spPr>
              <a:xfrm>
                <a:off x="2783907" y="5400092"/>
                <a:ext cx="36799" cy="52242"/>
              </a:xfrm>
              <a:custGeom>
                <a:rect b="b" l="l" r="r" t="t"/>
                <a:pathLst>
                  <a:path extrusionOk="0" h="52242" w="36799">
                    <a:moveTo>
                      <a:pt x="4172" y="0"/>
                    </a:moveTo>
                    <a:cubicBezTo>
                      <a:pt x="9951" y="3853"/>
                      <a:pt x="13323" y="5298"/>
                      <a:pt x="15249" y="8188"/>
                    </a:cubicBezTo>
                    <a:cubicBezTo>
                      <a:pt x="22474" y="18302"/>
                      <a:pt x="29698" y="28898"/>
                      <a:pt x="35960" y="39976"/>
                    </a:cubicBezTo>
                    <a:cubicBezTo>
                      <a:pt x="37405" y="42866"/>
                      <a:pt x="36923" y="49608"/>
                      <a:pt x="34997" y="51053"/>
                    </a:cubicBezTo>
                    <a:cubicBezTo>
                      <a:pt x="32588" y="52980"/>
                      <a:pt x="25364" y="52498"/>
                      <a:pt x="23437" y="50090"/>
                    </a:cubicBezTo>
                    <a:cubicBezTo>
                      <a:pt x="14768" y="39013"/>
                      <a:pt x="7062" y="26972"/>
                      <a:pt x="319" y="14931"/>
                    </a:cubicBezTo>
                    <a:cubicBezTo>
                      <a:pt x="-1126" y="12041"/>
                      <a:pt x="2727" y="6261"/>
                      <a:pt x="4172" y="0"/>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7" name="Google Shape;197;p6"/>
              <p:cNvSpPr/>
              <p:nvPr/>
            </p:nvSpPr>
            <p:spPr>
              <a:xfrm>
                <a:off x="2957994" y="5285463"/>
                <a:ext cx="34766" cy="53461"/>
              </a:xfrm>
              <a:custGeom>
                <a:rect b="b" l="l" r="r" t="t"/>
                <a:pathLst>
                  <a:path extrusionOk="0" h="53461" w="34766">
                    <a:moveTo>
                      <a:pt x="28038" y="53461"/>
                    </a:moveTo>
                    <a:cubicBezTo>
                      <a:pt x="18887" y="39976"/>
                      <a:pt x="8772" y="26971"/>
                      <a:pt x="585" y="13486"/>
                    </a:cubicBezTo>
                    <a:cubicBezTo>
                      <a:pt x="-1342" y="10596"/>
                      <a:pt x="2029" y="4816"/>
                      <a:pt x="2993" y="0"/>
                    </a:cubicBezTo>
                    <a:cubicBezTo>
                      <a:pt x="32372" y="16376"/>
                      <a:pt x="42968" y="39012"/>
                      <a:pt x="28038" y="53461"/>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8" name="Google Shape;198;p6"/>
              <p:cNvSpPr/>
              <p:nvPr/>
            </p:nvSpPr>
            <p:spPr>
              <a:xfrm>
                <a:off x="2806505" y="5263105"/>
                <a:ext cx="50448" cy="38827"/>
              </a:xfrm>
              <a:custGeom>
                <a:rect b="b" l="l" r="r" t="t"/>
                <a:pathLst>
                  <a:path extrusionOk="0" h="38827" w="50448">
                    <a:moveTo>
                      <a:pt x="50449" y="11761"/>
                    </a:moveTo>
                    <a:cubicBezTo>
                      <a:pt x="37926" y="20431"/>
                      <a:pt x="25885" y="30063"/>
                      <a:pt x="12399" y="38251"/>
                    </a:cubicBezTo>
                    <a:cubicBezTo>
                      <a:pt x="9991" y="39696"/>
                      <a:pt x="4212" y="38251"/>
                      <a:pt x="840" y="35843"/>
                    </a:cubicBezTo>
                    <a:cubicBezTo>
                      <a:pt x="-605" y="34880"/>
                      <a:pt x="-123" y="27655"/>
                      <a:pt x="1803" y="26210"/>
                    </a:cubicBezTo>
                    <a:cubicBezTo>
                      <a:pt x="13844" y="17059"/>
                      <a:pt x="25404" y="8390"/>
                      <a:pt x="38408" y="1165"/>
                    </a:cubicBezTo>
                    <a:cubicBezTo>
                      <a:pt x="46114" y="-2688"/>
                      <a:pt x="49967" y="3573"/>
                      <a:pt x="50449" y="11761"/>
                    </a:cubicBezTo>
                    <a:close/>
                  </a:path>
                </a:pathLst>
              </a:custGeom>
              <a:solidFill>
                <a:srgbClr val="F7B42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9" name="Google Shape;199;p6"/>
              <p:cNvSpPr/>
              <p:nvPr/>
            </p:nvSpPr>
            <p:spPr>
              <a:xfrm>
                <a:off x="2924797" y="5435251"/>
                <a:ext cx="47266" cy="40759"/>
              </a:xfrm>
              <a:custGeom>
                <a:rect b="b" l="l" r="r" t="t"/>
                <a:pathLst>
                  <a:path extrusionOk="0" h="40759" w="47266">
                    <a:moveTo>
                      <a:pt x="47267" y="4816"/>
                    </a:moveTo>
                    <a:cubicBezTo>
                      <a:pt x="46304" y="8670"/>
                      <a:pt x="47267" y="14931"/>
                      <a:pt x="44859" y="16857"/>
                    </a:cubicBezTo>
                    <a:cubicBezTo>
                      <a:pt x="33781" y="25527"/>
                      <a:pt x="22222" y="33233"/>
                      <a:pt x="10181" y="40457"/>
                    </a:cubicBezTo>
                    <a:cubicBezTo>
                      <a:pt x="8255" y="41421"/>
                      <a:pt x="2475" y="39976"/>
                      <a:pt x="1030" y="37568"/>
                    </a:cubicBezTo>
                    <a:cubicBezTo>
                      <a:pt x="-415" y="35641"/>
                      <a:pt x="-415" y="29380"/>
                      <a:pt x="1512" y="27935"/>
                    </a:cubicBezTo>
                    <a:cubicBezTo>
                      <a:pt x="14997" y="18302"/>
                      <a:pt x="28965" y="9151"/>
                      <a:pt x="42932" y="0"/>
                    </a:cubicBezTo>
                    <a:cubicBezTo>
                      <a:pt x="43896" y="1927"/>
                      <a:pt x="45822" y="3372"/>
                      <a:pt x="47267" y="4816"/>
                    </a:cubicBezTo>
                    <a:close/>
                  </a:path>
                </a:pathLst>
              </a:custGeom>
              <a:solidFill>
                <a:srgbClr val="F7AD2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200" name="Google Shape;200;p6"/>
            <p:cNvGrpSpPr/>
            <p:nvPr/>
          </p:nvGrpSpPr>
          <p:grpSpPr>
            <a:xfrm>
              <a:off x="2531113" y="2440013"/>
              <a:ext cx="230249" cy="231387"/>
              <a:chOff x="2197167" y="5253193"/>
              <a:chExt cx="230249" cy="231387"/>
            </a:xfrm>
          </p:grpSpPr>
          <p:sp>
            <p:nvSpPr>
              <p:cNvPr id="201" name="Google Shape;201;p6"/>
              <p:cNvSpPr/>
              <p:nvPr/>
            </p:nvSpPr>
            <p:spPr>
              <a:xfrm>
                <a:off x="2248642" y="5306648"/>
                <a:ext cx="128126" cy="127639"/>
              </a:xfrm>
              <a:custGeom>
                <a:rect b="b" l="l" r="r" t="t"/>
                <a:pathLst>
                  <a:path extrusionOk="0" h="127639" w="128126">
                    <a:moveTo>
                      <a:pt x="63100" y="6"/>
                    </a:moveTo>
                    <a:cubicBezTo>
                      <a:pt x="98741" y="-476"/>
                      <a:pt x="128603" y="27459"/>
                      <a:pt x="128121" y="63100"/>
                    </a:cubicBezTo>
                    <a:cubicBezTo>
                      <a:pt x="127639" y="103076"/>
                      <a:pt x="93443" y="127639"/>
                      <a:pt x="63582" y="127639"/>
                    </a:cubicBezTo>
                    <a:cubicBezTo>
                      <a:pt x="29867" y="127639"/>
                      <a:pt x="969" y="99223"/>
                      <a:pt x="6" y="65027"/>
                    </a:cubicBezTo>
                    <a:cubicBezTo>
                      <a:pt x="-476" y="29386"/>
                      <a:pt x="27459" y="488"/>
                      <a:pt x="63100" y="6"/>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2" name="Google Shape;202;p6"/>
              <p:cNvSpPr/>
              <p:nvPr/>
            </p:nvSpPr>
            <p:spPr>
              <a:xfrm>
                <a:off x="2305776" y="5253193"/>
                <a:ext cx="53648" cy="26055"/>
              </a:xfrm>
              <a:custGeom>
                <a:rect b="b" l="l" r="r" t="t"/>
                <a:pathLst>
                  <a:path extrusionOk="0" h="26055" w="53648">
                    <a:moveTo>
                      <a:pt x="11264" y="0"/>
                    </a:moveTo>
                    <a:cubicBezTo>
                      <a:pt x="25713" y="4335"/>
                      <a:pt x="37272" y="6743"/>
                      <a:pt x="48350" y="11078"/>
                    </a:cubicBezTo>
                    <a:cubicBezTo>
                      <a:pt x="51240" y="12041"/>
                      <a:pt x="52203" y="17821"/>
                      <a:pt x="53648" y="21674"/>
                    </a:cubicBezTo>
                    <a:cubicBezTo>
                      <a:pt x="49795" y="23118"/>
                      <a:pt x="45942" y="26490"/>
                      <a:pt x="42571" y="26008"/>
                    </a:cubicBezTo>
                    <a:cubicBezTo>
                      <a:pt x="32456" y="24564"/>
                      <a:pt x="22342" y="21674"/>
                      <a:pt x="12227" y="20229"/>
                    </a:cubicBezTo>
                    <a:cubicBezTo>
                      <a:pt x="5966" y="19265"/>
                      <a:pt x="-1258" y="18784"/>
                      <a:pt x="187" y="11078"/>
                    </a:cubicBezTo>
                    <a:cubicBezTo>
                      <a:pt x="668" y="6261"/>
                      <a:pt x="7893" y="2890"/>
                      <a:pt x="11264" y="0"/>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3" name="Google Shape;203;p6"/>
              <p:cNvSpPr/>
              <p:nvPr/>
            </p:nvSpPr>
            <p:spPr>
              <a:xfrm>
                <a:off x="2206346" y="5403440"/>
                <a:ext cx="36578" cy="48186"/>
              </a:xfrm>
              <a:custGeom>
                <a:rect b="b" l="l" r="r" t="t"/>
                <a:pathLst>
                  <a:path extrusionOk="0" h="48186" w="36578">
                    <a:moveTo>
                      <a:pt x="9551" y="23"/>
                    </a:moveTo>
                    <a:cubicBezTo>
                      <a:pt x="10514" y="986"/>
                      <a:pt x="13404" y="2431"/>
                      <a:pt x="14849" y="4839"/>
                    </a:cubicBezTo>
                    <a:cubicBezTo>
                      <a:pt x="22073" y="14953"/>
                      <a:pt x="29779" y="25549"/>
                      <a:pt x="36041" y="36145"/>
                    </a:cubicBezTo>
                    <a:cubicBezTo>
                      <a:pt x="37486" y="39035"/>
                      <a:pt x="35559" y="43851"/>
                      <a:pt x="35559" y="48186"/>
                    </a:cubicBezTo>
                    <a:cubicBezTo>
                      <a:pt x="31706" y="47705"/>
                      <a:pt x="25926" y="48668"/>
                      <a:pt x="24000" y="46260"/>
                    </a:cubicBezTo>
                    <a:cubicBezTo>
                      <a:pt x="15812" y="35664"/>
                      <a:pt x="7624" y="25068"/>
                      <a:pt x="1363" y="13509"/>
                    </a:cubicBezTo>
                    <a:cubicBezTo>
                      <a:pt x="-2490" y="6766"/>
                      <a:pt x="2326" y="-459"/>
                      <a:pt x="9551" y="23"/>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4" name="Google Shape;204;p6"/>
              <p:cNvSpPr/>
              <p:nvPr/>
            </p:nvSpPr>
            <p:spPr>
              <a:xfrm>
                <a:off x="2197167" y="5322067"/>
                <a:ext cx="23593" cy="56351"/>
              </a:xfrm>
              <a:custGeom>
                <a:rect b="b" l="l" r="r" t="t"/>
                <a:pathLst>
                  <a:path extrusionOk="0" h="56351" w="23593">
                    <a:moveTo>
                      <a:pt x="428" y="33714"/>
                    </a:moveTo>
                    <a:cubicBezTo>
                      <a:pt x="2355" y="27453"/>
                      <a:pt x="4763" y="16376"/>
                      <a:pt x="8616" y="6261"/>
                    </a:cubicBezTo>
                    <a:cubicBezTo>
                      <a:pt x="9579" y="3372"/>
                      <a:pt x="15359" y="1927"/>
                      <a:pt x="18730" y="0"/>
                    </a:cubicBezTo>
                    <a:cubicBezTo>
                      <a:pt x="20657" y="3853"/>
                      <a:pt x="24028" y="7706"/>
                      <a:pt x="23547" y="11078"/>
                    </a:cubicBezTo>
                    <a:cubicBezTo>
                      <a:pt x="22102" y="23119"/>
                      <a:pt x="20175" y="34678"/>
                      <a:pt x="16804" y="46237"/>
                    </a:cubicBezTo>
                    <a:cubicBezTo>
                      <a:pt x="15840" y="50090"/>
                      <a:pt x="10542" y="52980"/>
                      <a:pt x="7171" y="56351"/>
                    </a:cubicBezTo>
                    <a:cubicBezTo>
                      <a:pt x="4763" y="52980"/>
                      <a:pt x="2355" y="49609"/>
                      <a:pt x="428" y="46237"/>
                    </a:cubicBezTo>
                    <a:cubicBezTo>
                      <a:pt x="-535" y="43829"/>
                      <a:pt x="428" y="40939"/>
                      <a:pt x="428" y="33714"/>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5" name="Google Shape;205;p6"/>
              <p:cNvSpPr/>
              <p:nvPr/>
            </p:nvSpPr>
            <p:spPr>
              <a:xfrm>
                <a:off x="2230155" y="5263763"/>
                <a:ext cx="48836" cy="42891"/>
              </a:xfrm>
              <a:custGeom>
                <a:rect b="b" l="l" r="r" t="t"/>
                <a:pathLst>
                  <a:path extrusionOk="0" h="42891" w="48836">
                    <a:moveTo>
                      <a:pt x="4044" y="42892"/>
                    </a:moveTo>
                    <a:cubicBezTo>
                      <a:pt x="2118" y="35667"/>
                      <a:pt x="-772" y="28443"/>
                      <a:pt x="191" y="27479"/>
                    </a:cubicBezTo>
                    <a:cubicBezTo>
                      <a:pt x="12714" y="17847"/>
                      <a:pt x="26200" y="8696"/>
                      <a:pt x="39685" y="26"/>
                    </a:cubicBezTo>
                    <a:cubicBezTo>
                      <a:pt x="40649" y="-455"/>
                      <a:pt x="45465" y="5806"/>
                      <a:pt x="48836" y="9177"/>
                    </a:cubicBezTo>
                    <a:cubicBezTo>
                      <a:pt x="35351" y="19773"/>
                      <a:pt x="21383" y="29888"/>
                      <a:pt x="4044" y="42892"/>
                    </a:cubicBezTo>
                    <a:close/>
                  </a:path>
                </a:pathLst>
              </a:custGeom>
              <a:solidFill>
                <a:srgbClr val="F3604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6" name="Google Shape;206;p6"/>
              <p:cNvSpPr/>
              <p:nvPr/>
            </p:nvSpPr>
            <p:spPr>
              <a:xfrm>
                <a:off x="2404698" y="5362478"/>
                <a:ext cx="22718" cy="56879"/>
              </a:xfrm>
              <a:custGeom>
                <a:rect b="b" l="l" r="r" t="t"/>
                <a:pathLst>
                  <a:path extrusionOk="0" h="56879" w="22718">
                    <a:moveTo>
                      <a:pt x="3853" y="56879"/>
                    </a:moveTo>
                    <a:cubicBezTo>
                      <a:pt x="1445" y="54471"/>
                      <a:pt x="0" y="53026"/>
                      <a:pt x="0" y="52063"/>
                    </a:cubicBezTo>
                    <a:cubicBezTo>
                      <a:pt x="1927" y="36651"/>
                      <a:pt x="3853" y="21239"/>
                      <a:pt x="6743" y="5826"/>
                    </a:cubicBezTo>
                    <a:cubicBezTo>
                      <a:pt x="7225" y="3418"/>
                      <a:pt x="11559" y="528"/>
                      <a:pt x="14931" y="47"/>
                    </a:cubicBezTo>
                    <a:cubicBezTo>
                      <a:pt x="16857" y="-435"/>
                      <a:pt x="20229" y="2936"/>
                      <a:pt x="21192" y="4863"/>
                    </a:cubicBezTo>
                    <a:cubicBezTo>
                      <a:pt x="26490" y="18830"/>
                      <a:pt x="17339" y="47247"/>
                      <a:pt x="3853" y="56879"/>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7" name="Google Shape;207;p6"/>
              <p:cNvSpPr/>
              <p:nvPr/>
            </p:nvSpPr>
            <p:spPr>
              <a:xfrm>
                <a:off x="2265506" y="5462169"/>
                <a:ext cx="52979" cy="22411"/>
              </a:xfrm>
              <a:custGeom>
                <a:rect b="b" l="l" r="r" t="t"/>
                <a:pathLst>
                  <a:path extrusionOk="0" h="22411" w="52979">
                    <a:moveTo>
                      <a:pt x="52980" y="20764"/>
                    </a:moveTo>
                    <a:cubicBezTo>
                      <a:pt x="35641" y="24617"/>
                      <a:pt x="20229" y="21245"/>
                      <a:pt x="6261" y="15466"/>
                    </a:cubicBezTo>
                    <a:cubicBezTo>
                      <a:pt x="2890" y="14021"/>
                      <a:pt x="1927" y="7760"/>
                      <a:pt x="0" y="3907"/>
                    </a:cubicBezTo>
                    <a:cubicBezTo>
                      <a:pt x="3853" y="2462"/>
                      <a:pt x="7706" y="-428"/>
                      <a:pt x="11559" y="54"/>
                    </a:cubicBezTo>
                    <a:cubicBezTo>
                      <a:pt x="23118" y="1498"/>
                      <a:pt x="34678" y="4388"/>
                      <a:pt x="46237" y="6796"/>
                    </a:cubicBezTo>
                    <a:cubicBezTo>
                      <a:pt x="50572" y="7760"/>
                      <a:pt x="50572" y="7760"/>
                      <a:pt x="52980" y="20764"/>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8" name="Google Shape;208;p6"/>
              <p:cNvSpPr/>
              <p:nvPr/>
            </p:nvSpPr>
            <p:spPr>
              <a:xfrm>
                <a:off x="2379747" y="5287266"/>
                <a:ext cx="37675" cy="52139"/>
              </a:xfrm>
              <a:custGeom>
                <a:rect b="b" l="l" r="r" t="t"/>
                <a:pathLst>
                  <a:path extrusionOk="0" h="52139" w="37675">
                    <a:moveTo>
                      <a:pt x="29767" y="52139"/>
                    </a:moveTo>
                    <a:cubicBezTo>
                      <a:pt x="19653" y="37690"/>
                      <a:pt x="9539" y="24205"/>
                      <a:pt x="388" y="10237"/>
                    </a:cubicBezTo>
                    <a:cubicBezTo>
                      <a:pt x="-576" y="8792"/>
                      <a:pt x="388" y="4457"/>
                      <a:pt x="1833" y="2531"/>
                    </a:cubicBezTo>
                    <a:cubicBezTo>
                      <a:pt x="3278" y="604"/>
                      <a:pt x="7131" y="-359"/>
                      <a:pt x="9539" y="123"/>
                    </a:cubicBezTo>
                    <a:cubicBezTo>
                      <a:pt x="20135" y="2531"/>
                      <a:pt x="39882" y="34800"/>
                      <a:pt x="37474" y="44915"/>
                    </a:cubicBezTo>
                    <a:cubicBezTo>
                      <a:pt x="36992" y="47323"/>
                      <a:pt x="33621" y="48768"/>
                      <a:pt x="29767" y="52139"/>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09" name="Google Shape;209;p6"/>
              <p:cNvSpPr/>
              <p:nvPr/>
            </p:nvSpPr>
            <p:spPr>
              <a:xfrm>
                <a:off x="2346420" y="5438823"/>
                <a:ext cx="49126" cy="36277"/>
              </a:xfrm>
              <a:custGeom>
                <a:rect b="b" l="l" r="r" t="t"/>
                <a:pathLst>
                  <a:path extrusionOk="0" h="36277" w="49126">
                    <a:moveTo>
                      <a:pt x="49127" y="6061"/>
                    </a:moveTo>
                    <a:cubicBezTo>
                      <a:pt x="48163" y="8469"/>
                      <a:pt x="47682" y="10877"/>
                      <a:pt x="46237" y="12322"/>
                    </a:cubicBezTo>
                    <a:cubicBezTo>
                      <a:pt x="34678" y="20510"/>
                      <a:pt x="23600" y="28698"/>
                      <a:pt x="11559" y="35922"/>
                    </a:cubicBezTo>
                    <a:cubicBezTo>
                      <a:pt x="9151" y="37367"/>
                      <a:pt x="3853" y="33996"/>
                      <a:pt x="0" y="33033"/>
                    </a:cubicBezTo>
                    <a:cubicBezTo>
                      <a:pt x="1445" y="29180"/>
                      <a:pt x="1445" y="23881"/>
                      <a:pt x="4335" y="21955"/>
                    </a:cubicBezTo>
                    <a:cubicBezTo>
                      <a:pt x="14449" y="14249"/>
                      <a:pt x="25045" y="7506"/>
                      <a:pt x="35641" y="763"/>
                    </a:cubicBezTo>
                    <a:cubicBezTo>
                      <a:pt x="38049" y="-682"/>
                      <a:pt x="42384" y="282"/>
                      <a:pt x="45755" y="763"/>
                    </a:cubicBezTo>
                    <a:cubicBezTo>
                      <a:pt x="47682" y="1245"/>
                      <a:pt x="48163" y="4135"/>
                      <a:pt x="49127" y="6061"/>
                    </a:cubicBezTo>
                    <a:close/>
                  </a:path>
                </a:pathLst>
              </a:custGeom>
              <a:solidFill>
                <a:srgbClr val="F2553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210" name="Google Shape;210;p6"/>
            <p:cNvGrpSpPr/>
            <p:nvPr/>
          </p:nvGrpSpPr>
          <p:grpSpPr>
            <a:xfrm>
              <a:off x="2531516" y="4026574"/>
              <a:ext cx="229443" cy="229009"/>
              <a:chOff x="3929554" y="5254958"/>
              <a:chExt cx="229443" cy="229009"/>
            </a:xfrm>
          </p:grpSpPr>
          <p:sp>
            <p:nvSpPr>
              <p:cNvPr id="211" name="Google Shape;211;p6"/>
              <p:cNvSpPr/>
              <p:nvPr/>
            </p:nvSpPr>
            <p:spPr>
              <a:xfrm>
                <a:off x="3981547" y="5307112"/>
                <a:ext cx="128144" cy="127225"/>
              </a:xfrm>
              <a:custGeom>
                <a:rect b="b" l="l" r="r" t="t"/>
                <a:pathLst>
                  <a:path extrusionOk="0" h="127225" w="128144">
                    <a:moveTo>
                      <a:pt x="66008" y="25"/>
                    </a:moveTo>
                    <a:cubicBezTo>
                      <a:pt x="100204" y="988"/>
                      <a:pt x="128620" y="29886"/>
                      <a:pt x="128139" y="64082"/>
                    </a:cubicBezTo>
                    <a:cubicBezTo>
                      <a:pt x="127657" y="97796"/>
                      <a:pt x="95869" y="128621"/>
                      <a:pt x="62155" y="127176"/>
                    </a:cubicBezTo>
                    <a:cubicBezTo>
                      <a:pt x="27477" y="125731"/>
                      <a:pt x="-940" y="94907"/>
                      <a:pt x="24" y="60229"/>
                    </a:cubicBezTo>
                    <a:cubicBezTo>
                      <a:pt x="1469" y="26515"/>
                      <a:pt x="31330" y="-939"/>
                      <a:pt x="66008" y="25"/>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2" name="Google Shape;212;p6"/>
              <p:cNvSpPr/>
              <p:nvPr/>
            </p:nvSpPr>
            <p:spPr>
              <a:xfrm>
                <a:off x="3939590" y="5400573"/>
                <a:ext cx="37070" cy="51846"/>
              </a:xfrm>
              <a:custGeom>
                <a:rect b="b" l="l" r="r" t="t"/>
                <a:pathLst>
                  <a:path extrusionOk="0" h="51846" w="37070">
                    <a:moveTo>
                      <a:pt x="7303" y="0"/>
                    </a:moveTo>
                    <a:cubicBezTo>
                      <a:pt x="17899" y="14449"/>
                      <a:pt x="27532" y="27935"/>
                      <a:pt x="36683" y="41902"/>
                    </a:cubicBezTo>
                    <a:cubicBezTo>
                      <a:pt x="37646" y="43347"/>
                      <a:pt x="36683" y="48163"/>
                      <a:pt x="35238" y="49608"/>
                    </a:cubicBezTo>
                    <a:cubicBezTo>
                      <a:pt x="33793" y="51053"/>
                      <a:pt x="29940" y="52498"/>
                      <a:pt x="27532" y="51535"/>
                    </a:cubicBezTo>
                    <a:cubicBezTo>
                      <a:pt x="17418" y="48645"/>
                      <a:pt x="-1366" y="19265"/>
                      <a:pt x="79" y="8669"/>
                    </a:cubicBezTo>
                    <a:cubicBezTo>
                      <a:pt x="560" y="6261"/>
                      <a:pt x="3450" y="4335"/>
                      <a:pt x="7303" y="0"/>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3" name="Google Shape;213;p6"/>
              <p:cNvSpPr/>
              <p:nvPr/>
            </p:nvSpPr>
            <p:spPr>
              <a:xfrm>
                <a:off x="3929554" y="5322378"/>
                <a:ext cx="22728" cy="55158"/>
              </a:xfrm>
              <a:custGeom>
                <a:rect b="b" l="l" r="r" t="t"/>
                <a:pathLst>
                  <a:path extrusionOk="0" h="55158" w="22728">
                    <a:moveTo>
                      <a:pt x="482" y="34848"/>
                    </a:moveTo>
                    <a:cubicBezTo>
                      <a:pt x="2408" y="28105"/>
                      <a:pt x="4335" y="18472"/>
                      <a:pt x="6743" y="9803"/>
                    </a:cubicBezTo>
                    <a:cubicBezTo>
                      <a:pt x="8670" y="4023"/>
                      <a:pt x="11559" y="-2720"/>
                      <a:pt x="18784" y="1133"/>
                    </a:cubicBezTo>
                    <a:cubicBezTo>
                      <a:pt x="21674" y="2578"/>
                      <a:pt x="23119" y="9803"/>
                      <a:pt x="22637" y="14137"/>
                    </a:cubicBezTo>
                    <a:cubicBezTo>
                      <a:pt x="21674" y="24252"/>
                      <a:pt x="19747" y="34366"/>
                      <a:pt x="16857" y="44481"/>
                    </a:cubicBezTo>
                    <a:cubicBezTo>
                      <a:pt x="15894" y="48815"/>
                      <a:pt x="11559" y="54595"/>
                      <a:pt x="8188" y="55076"/>
                    </a:cubicBezTo>
                    <a:cubicBezTo>
                      <a:pt x="0" y="56040"/>
                      <a:pt x="0" y="48334"/>
                      <a:pt x="0" y="42554"/>
                    </a:cubicBezTo>
                    <a:cubicBezTo>
                      <a:pt x="482" y="40627"/>
                      <a:pt x="482" y="39182"/>
                      <a:pt x="482" y="34848"/>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4" name="Google Shape;214;p6"/>
              <p:cNvSpPr/>
              <p:nvPr/>
            </p:nvSpPr>
            <p:spPr>
              <a:xfrm>
                <a:off x="4038350" y="5254958"/>
                <a:ext cx="54959" cy="23803"/>
              </a:xfrm>
              <a:custGeom>
                <a:rect b="b" l="l" r="r" t="t"/>
                <a:pathLst>
                  <a:path extrusionOk="0" h="23803" w="54959">
                    <a:moveTo>
                      <a:pt x="54959" y="17983"/>
                    </a:moveTo>
                    <a:cubicBezTo>
                      <a:pt x="51106" y="20391"/>
                      <a:pt x="47735" y="24244"/>
                      <a:pt x="44845" y="23762"/>
                    </a:cubicBezTo>
                    <a:cubicBezTo>
                      <a:pt x="31841" y="21836"/>
                      <a:pt x="18837" y="19427"/>
                      <a:pt x="5833" y="16056"/>
                    </a:cubicBezTo>
                    <a:cubicBezTo>
                      <a:pt x="3425" y="15574"/>
                      <a:pt x="535" y="11240"/>
                      <a:pt x="53" y="7868"/>
                    </a:cubicBezTo>
                    <a:cubicBezTo>
                      <a:pt x="-429" y="5942"/>
                      <a:pt x="2461" y="2570"/>
                      <a:pt x="4869" y="1125"/>
                    </a:cubicBezTo>
                    <a:cubicBezTo>
                      <a:pt x="12576" y="-2728"/>
                      <a:pt x="45327" y="4015"/>
                      <a:pt x="51588" y="10758"/>
                    </a:cubicBezTo>
                    <a:cubicBezTo>
                      <a:pt x="52551" y="12684"/>
                      <a:pt x="53033" y="14611"/>
                      <a:pt x="54959" y="17983"/>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5" name="Google Shape;215;p6"/>
              <p:cNvSpPr/>
              <p:nvPr/>
            </p:nvSpPr>
            <p:spPr>
              <a:xfrm>
                <a:off x="3997946" y="5461687"/>
                <a:ext cx="57796" cy="22280"/>
              </a:xfrm>
              <a:custGeom>
                <a:rect b="b" l="l" r="r" t="t"/>
                <a:pathLst>
                  <a:path extrusionOk="0" h="22280" w="57796">
                    <a:moveTo>
                      <a:pt x="57796" y="19319"/>
                    </a:moveTo>
                    <a:cubicBezTo>
                      <a:pt x="36604" y="25580"/>
                      <a:pt x="21674" y="20764"/>
                      <a:pt x="6743" y="15466"/>
                    </a:cubicBezTo>
                    <a:cubicBezTo>
                      <a:pt x="3372" y="14503"/>
                      <a:pt x="2408" y="7760"/>
                      <a:pt x="0" y="3907"/>
                    </a:cubicBezTo>
                    <a:cubicBezTo>
                      <a:pt x="3853" y="2462"/>
                      <a:pt x="7706" y="-428"/>
                      <a:pt x="11559" y="53"/>
                    </a:cubicBezTo>
                    <a:cubicBezTo>
                      <a:pt x="23118" y="1499"/>
                      <a:pt x="35159" y="3907"/>
                      <a:pt x="46237" y="7278"/>
                    </a:cubicBezTo>
                    <a:cubicBezTo>
                      <a:pt x="50090" y="8241"/>
                      <a:pt x="52498" y="13540"/>
                      <a:pt x="57796" y="19319"/>
                    </a:cubicBezTo>
                    <a:close/>
                  </a:path>
                </a:pathLst>
              </a:custGeom>
              <a:solidFill>
                <a:srgbClr val="3EB08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6" name="Google Shape;216;p6"/>
              <p:cNvSpPr/>
              <p:nvPr/>
            </p:nvSpPr>
            <p:spPr>
              <a:xfrm>
                <a:off x="4113294" y="5283054"/>
                <a:ext cx="36286" cy="52498"/>
              </a:xfrm>
              <a:custGeom>
                <a:rect b="b" l="l" r="r" t="t"/>
                <a:pathLst>
                  <a:path extrusionOk="0" h="52498" w="36286">
                    <a:moveTo>
                      <a:pt x="2171" y="0"/>
                    </a:moveTo>
                    <a:cubicBezTo>
                      <a:pt x="21437" y="11559"/>
                      <a:pt x="29624" y="26008"/>
                      <a:pt x="35886" y="40939"/>
                    </a:cubicBezTo>
                    <a:cubicBezTo>
                      <a:pt x="37330" y="43829"/>
                      <a:pt x="34441" y="48645"/>
                      <a:pt x="33959" y="52498"/>
                    </a:cubicBezTo>
                    <a:cubicBezTo>
                      <a:pt x="30106" y="51535"/>
                      <a:pt x="24808" y="52017"/>
                      <a:pt x="22881" y="49608"/>
                    </a:cubicBezTo>
                    <a:cubicBezTo>
                      <a:pt x="14694" y="39012"/>
                      <a:pt x="7469" y="27935"/>
                      <a:pt x="726" y="16376"/>
                    </a:cubicBezTo>
                    <a:cubicBezTo>
                      <a:pt x="-1200" y="13004"/>
                      <a:pt x="1208" y="7706"/>
                      <a:pt x="2171" y="0"/>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7" name="Google Shape;217;p6"/>
              <p:cNvSpPr/>
              <p:nvPr/>
            </p:nvSpPr>
            <p:spPr>
              <a:xfrm>
                <a:off x="4136596" y="5362524"/>
                <a:ext cx="22401" cy="61167"/>
              </a:xfrm>
              <a:custGeom>
                <a:rect b="b" l="l" r="r" t="t"/>
                <a:pathLst>
                  <a:path extrusionOk="0" h="61167" w="22401">
                    <a:moveTo>
                      <a:pt x="5360" y="61168"/>
                    </a:moveTo>
                    <a:cubicBezTo>
                      <a:pt x="1988" y="52017"/>
                      <a:pt x="-420" y="48645"/>
                      <a:pt x="61" y="45755"/>
                    </a:cubicBezTo>
                    <a:cubicBezTo>
                      <a:pt x="1506" y="33233"/>
                      <a:pt x="3433" y="20710"/>
                      <a:pt x="6323" y="8669"/>
                    </a:cubicBezTo>
                    <a:cubicBezTo>
                      <a:pt x="7286" y="5298"/>
                      <a:pt x="12102" y="2890"/>
                      <a:pt x="14992" y="0"/>
                    </a:cubicBezTo>
                    <a:cubicBezTo>
                      <a:pt x="17400" y="2890"/>
                      <a:pt x="22217" y="5780"/>
                      <a:pt x="22217" y="9151"/>
                    </a:cubicBezTo>
                    <a:cubicBezTo>
                      <a:pt x="23180" y="26971"/>
                      <a:pt x="20772" y="43829"/>
                      <a:pt x="5360" y="61168"/>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8" name="Google Shape;218;p6"/>
              <p:cNvSpPr/>
              <p:nvPr/>
            </p:nvSpPr>
            <p:spPr>
              <a:xfrm>
                <a:off x="4079343" y="5437751"/>
                <a:ext cx="48186" cy="37348"/>
              </a:xfrm>
              <a:custGeom>
                <a:rect b="b" l="l" r="r" t="t"/>
                <a:pathLst>
                  <a:path extrusionOk="0" h="37348" w="48186">
                    <a:moveTo>
                      <a:pt x="48163" y="8096"/>
                    </a:moveTo>
                    <a:cubicBezTo>
                      <a:pt x="47682" y="9541"/>
                      <a:pt x="47200" y="11949"/>
                      <a:pt x="45755" y="13394"/>
                    </a:cubicBezTo>
                    <a:cubicBezTo>
                      <a:pt x="34678" y="21582"/>
                      <a:pt x="23118" y="29770"/>
                      <a:pt x="11559" y="36994"/>
                    </a:cubicBezTo>
                    <a:cubicBezTo>
                      <a:pt x="9151" y="38439"/>
                      <a:pt x="3853" y="35068"/>
                      <a:pt x="0" y="34104"/>
                    </a:cubicBezTo>
                    <a:cubicBezTo>
                      <a:pt x="1445" y="30251"/>
                      <a:pt x="1926" y="25435"/>
                      <a:pt x="4335" y="23508"/>
                    </a:cubicBezTo>
                    <a:cubicBezTo>
                      <a:pt x="13967" y="15802"/>
                      <a:pt x="24563" y="8578"/>
                      <a:pt x="35159" y="1835"/>
                    </a:cubicBezTo>
                    <a:cubicBezTo>
                      <a:pt x="41420" y="-2500"/>
                      <a:pt x="48645" y="1353"/>
                      <a:pt x="48163" y="8096"/>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19" name="Google Shape;219;p6"/>
              <p:cNvSpPr/>
              <p:nvPr/>
            </p:nvSpPr>
            <p:spPr>
              <a:xfrm>
                <a:off x="3963750" y="5264843"/>
                <a:ext cx="47025" cy="37957"/>
              </a:xfrm>
              <a:custGeom>
                <a:rect b="b" l="l" r="r" t="t"/>
                <a:pathLst>
                  <a:path extrusionOk="0" h="37957" w="47025">
                    <a:moveTo>
                      <a:pt x="0" y="36513"/>
                    </a:moveTo>
                    <a:cubicBezTo>
                      <a:pt x="482" y="32179"/>
                      <a:pt x="-963" y="25917"/>
                      <a:pt x="1445" y="23991"/>
                    </a:cubicBezTo>
                    <a:cubicBezTo>
                      <a:pt x="12522" y="15321"/>
                      <a:pt x="24082" y="7615"/>
                      <a:pt x="36123" y="390"/>
                    </a:cubicBezTo>
                    <a:cubicBezTo>
                      <a:pt x="38531" y="-1054"/>
                      <a:pt x="43829" y="1835"/>
                      <a:pt x="46719" y="3762"/>
                    </a:cubicBezTo>
                    <a:cubicBezTo>
                      <a:pt x="47682" y="4725"/>
                      <a:pt x="46237" y="11468"/>
                      <a:pt x="44311" y="12913"/>
                    </a:cubicBezTo>
                    <a:cubicBezTo>
                      <a:pt x="31788" y="21583"/>
                      <a:pt x="18784" y="29770"/>
                      <a:pt x="5780" y="37958"/>
                    </a:cubicBezTo>
                    <a:cubicBezTo>
                      <a:pt x="3372" y="37476"/>
                      <a:pt x="1445" y="36995"/>
                      <a:pt x="0" y="36513"/>
                    </a:cubicBezTo>
                    <a:close/>
                  </a:path>
                </a:pathLst>
              </a:custGeom>
              <a:solidFill>
                <a:srgbClr val="4DB09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220" name="Google Shape;220;p6"/>
            <p:cNvGrpSpPr/>
            <p:nvPr/>
          </p:nvGrpSpPr>
          <p:grpSpPr>
            <a:xfrm>
              <a:off x="2531017" y="3498566"/>
              <a:ext cx="230440" cy="229776"/>
              <a:chOff x="3352210" y="5255083"/>
              <a:chExt cx="230440" cy="229776"/>
            </a:xfrm>
          </p:grpSpPr>
          <p:sp>
            <p:nvSpPr>
              <p:cNvPr id="221" name="Google Shape;221;p6"/>
              <p:cNvSpPr/>
              <p:nvPr/>
            </p:nvSpPr>
            <p:spPr>
              <a:xfrm>
                <a:off x="3403603" y="5306581"/>
                <a:ext cx="126682" cy="127760"/>
              </a:xfrm>
              <a:custGeom>
                <a:rect b="b" l="l" r="r" t="t"/>
                <a:pathLst>
                  <a:path extrusionOk="0" h="127760" w="126682">
                    <a:moveTo>
                      <a:pt x="126676" y="66058"/>
                    </a:moveTo>
                    <a:cubicBezTo>
                      <a:pt x="126194" y="101217"/>
                      <a:pt x="96815" y="129152"/>
                      <a:pt x="61174" y="127707"/>
                    </a:cubicBezTo>
                    <a:cubicBezTo>
                      <a:pt x="28422" y="126744"/>
                      <a:pt x="-476" y="95919"/>
                      <a:pt x="6" y="62686"/>
                    </a:cubicBezTo>
                    <a:cubicBezTo>
                      <a:pt x="488" y="34270"/>
                      <a:pt x="26496" y="-1853"/>
                      <a:pt x="65508" y="74"/>
                    </a:cubicBezTo>
                    <a:cubicBezTo>
                      <a:pt x="101631" y="2000"/>
                      <a:pt x="127158" y="28490"/>
                      <a:pt x="126676" y="66058"/>
                    </a:cubicBezTo>
                    <a:close/>
                  </a:path>
                </a:pathLst>
              </a:custGeom>
              <a:solidFill>
                <a:srgbClr val="71C23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2" name="Google Shape;222;p6"/>
              <p:cNvSpPr/>
              <p:nvPr/>
            </p:nvSpPr>
            <p:spPr>
              <a:xfrm>
                <a:off x="3457070" y="5255083"/>
                <a:ext cx="57849" cy="24155"/>
              </a:xfrm>
              <a:custGeom>
                <a:rect b="b" l="l" r="r" t="t"/>
                <a:pathLst>
                  <a:path extrusionOk="0" h="24155" w="57849">
                    <a:moveTo>
                      <a:pt x="0" y="6780"/>
                    </a:moveTo>
                    <a:cubicBezTo>
                      <a:pt x="4335" y="3890"/>
                      <a:pt x="8188" y="-445"/>
                      <a:pt x="11559" y="37"/>
                    </a:cubicBezTo>
                    <a:cubicBezTo>
                      <a:pt x="25527" y="1963"/>
                      <a:pt x="39012" y="5335"/>
                      <a:pt x="52980" y="8706"/>
                    </a:cubicBezTo>
                    <a:cubicBezTo>
                      <a:pt x="55388" y="9188"/>
                      <a:pt x="58278" y="14486"/>
                      <a:pt x="57796" y="17376"/>
                    </a:cubicBezTo>
                    <a:cubicBezTo>
                      <a:pt x="57315" y="20266"/>
                      <a:pt x="52980" y="24600"/>
                      <a:pt x="51053" y="24119"/>
                    </a:cubicBezTo>
                    <a:cubicBezTo>
                      <a:pt x="35159" y="21229"/>
                      <a:pt x="19747" y="16894"/>
                      <a:pt x="3853" y="13041"/>
                    </a:cubicBezTo>
                    <a:cubicBezTo>
                      <a:pt x="2890" y="13041"/>
                      <a:pt x="2408" y="11115"/>
                      <a:pt x="0" y="678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3" name="Google Shape;223;p6"/>
              <p:cNvSpPr/>
              <p:nvPr/>
            </p:nvSpPr>
            <p:spPr>
              <a:xfrm>
                <a:off x="3419503" y="5461694"/>
                <a:ext cx="54943" cy="23165"/>
              </a:xfrm>
              <a:custGeom>
                <a:rect b="b" l="l" r="r" t="t"/>
                <a:pathLst>
                  <a:path extrusionOk="0" h="23165" w="54943">
                    <a:moveTo>
                      <a:pt x="34678" y="23165"/>
                    </a:moveTo>
                    <a:cubicBezTo>
                      <a:pt x="28416" y="21720"/>
                      <a:pt x="18302" y="19794"/>
                      <a:pt x="8669" y="15941"/>
                    </a:cubicBezTo>
                    <a:cubicBezTo>
                      <a:pt x="4816" y="14496"/>
                      <a:pt x="2890" y="8716"/>
                      <a:pt x="0" y="4863"/>
                    </a:cubicBezTo>
                    <a:cubicBezTo>
                      <a:pt x="4335" y="2937"/>
                      <a:pt x="8669" y="-435"/>
                      <a:pt x="13004" y="47"/>
                    </a:cubicBezTo>
                    <a:cubicBezTo>
                      <a:pt x="24563" y="1492"/>
                      <a:pt x="36123" y="3900"/>
                      <a:pt x="47682" y="6790"/>
                    </a:cubicBezTo>
                    <a:cubicBezTo>
                      <a:pt x="51053" y="7753"/>
                      <a:pt x="53943" y="12087"/>
                      <a:pt x="54906" y="15459"/>
                    </a:cubicBezTo>
                    <a:cubicBezTo>
                      <a:pt x="55388" y="16904"/>
                      <a:pt x="51053" y="20757"/>
                      <a:pt x="48163" y="22202"/>
                    </a:cubicBezTo>
                    <a:cubicBezTo>
                      <a:pt x="45274" y="23647"/>
                      <a:pt x="41902" y="22683"/>
                      <a:pt x="34678" y="23165"/>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4" name="Google Shape;224;p6"/>
              <p:cNvSpPr/>
              <p:nvPr/>
            </p:nvSpPr>
            <p:spPr>
              <a:xfrm>
                <a:off x="3557250" y="5359153"/>
                <a:ext cx="25400" cy="59722"/>
              </a:xfrm>
              <a:custGeom>
                <a:rect b="b" l="l" r="r" t="t"/>
                <a:pathLst>
                  <a:path extrusionOk="0" h="59722" w="25400">
                    <a:moveTo>
                      <a:pt x="7706" y="59723"/>
                    </a:moveTo>
                    <a:cubicBezTo>
                      <a:pt x="6261" y="58760"/>
                      <a:pt x="3853" y="57796"/>
                      <a:pt x="2408" y="56351"/>
                    </a:cubicBezTo>
                    <a:cubicBezTo>
                      <a:pt x="963" y="54907"/>
                      <a:pt x="0" y="52017"/>
                      <a:pt x="0" y="50572"/>
                    </a:cubicBezTo>
                    <a:cubicBezTo>
                      <a:pt x="3372" y="35159"/>
                      <a:pt x="7225" y="19265"/>
                      <a:pt x="12041" y="0"/>
                    </a:cubicBezTo>
                    <a:cubicBezTo>
                      <a:pt x="18302" y="5780"/>
                      <a:pt x="23600" y="8188"/>
                      <a:pt x="24563" y="12041"/>
                    </a:cubicBezTo>
                    <a:cubicBezTo>
                      <a:pt x="28417" y="23600"/>
                      <a:pt x="18302" y="49608"/>
                      <a:pt x="7706" y="59723"/>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5" name="Google Shape;225;p6"/>
              <p:cNvSpPr/>
              <p:nvPr/>
            </p:nvSpPr>
            <p:spPr>
              <a:xfrm>
                <a:off x="3352210" y="5322067"/>
                <a:ext cx="22501" cy="54969"/>
              </a:xfrm>
              <a:custGeom>
                <a:rect b="b" l="l" r="r" t="t"/>
                <a:pathLst>
                  <a:path extrusionOk="0" h="54969" w="22501">
                    <a:moveTo>
                      <a:pt x="17685" y="0"/>
                    </a:moveTo>
                    <a:cubicBezTo>
                      <a:pt x="19130" y="1445"/>
                      <a:pt x="22501" y="2890"/>
                      <a:pt x="22501" y="3853"/>
                    </a:cubicBezTo>
                    <a:cubicBezTo>
                      <a:pt x="20093" y="19747"/>
                      <a:pt x="17685" y="35641"/>
                      <a:pt x="14795" y="51535"/>
                    </a:cubicBezTo>
                    <a:cubicBezTo>
                      <a:pt x="14313" y="52980"/>
                      <a:pt x="9979" y="55388"/>
                      <a:pt x="7570" y="54907"/>
                    </a:cubicBezTo>
                    <a:cubicBezTo>
                      <a:pt x="5162" y="54425"/>
                      <a:pt x="2272" y="52017"/>
                      <a:pt x="1309" y="49609"/>
                    </a:cubicBezTo>
                    <a:cubicBezTo>
                      <a:pt x="-3507" y="37086"/>
                      <a:pt x="5644" y="9633"/>
                      <a:pt x="17685" y="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6" name="Google Shape;226;p6"/>
              <p:cNvSpPr/>
              <p:nvPr/>
            </p:nvSpPr>
            <p:spPr>
              <a:xfrm>
                <a:off x="3385637" y="5263755"/>
                <a:ext cx="51204" cy="36851"/>
              </a:xfrm>
              <a:custGeom>
                <a:rect b="b" l="l" r="r" t="t"/>
                <a:pathLst>
                  <a:path extrusionOk="0" h="36851" w="51204">
                    <a:moveTo>
                      <a:pt x="51204" y="7258"/>
                    </a:moveTo>
                    <a:cubicBezTo>
                      <a:pt x="47833" y="11593"/>
                      <a:pt x="46388" y="14483"/>
                      <a:pt x="43980" y="15927"/>
                    </a:cubicBezTo>
                    <a:cubicBezTo>
                      <a:pt x="33384" y="23152"/>
                      <a:pt x="23270" y="30376"/>
                      <a:pt x="12192" y="36156"/>
                    </a:cubicBezTo>
                    <a:cubicBezTo>
                      <a:pt x="9302" y="37601"/>
                      <a:pt x="4004" y="36638"/>
                      <a:pt x="633" y="34711"/>
                    </a:cubicBezTo>
                    <a:cubicBezTo>
                      <a:pt x="-331" y="34230"/>
                      <a:pt x="-331" y="26523"/>
                      <a:pt x="1596" y="25079"/>
                    </a:cubicBezTo>
                    <a:cubicBezTo>
                      <a:pt x="13637" y="15927"/>
                      <a:pt x="25678" y="7740"/>
                      <a:pt x="38200" y="34"/>
                    </a:cubicBezTo>
                    <a:cubicBezTo>
                      <a:pt x="40608" y="-448"/>
                      <a:pt x="45906" y="4368"/>
                      <a:pt x="51204" y="7258"/>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7" name="Google Shape;227;p6"/>
              <p:cNvSpPr/>
              <p:nvPr/>
            </p:nvSpPr>
            <p:spPr>
              <a:xfrm>
                <a:off x="3537610" y="5288352"/>
                <a:ext cx="36226" cy="49126"/>
              </a:xfrm>
              <a:custGeom>
                <a:rect b="b" l="l" r="r" t="t"/>
                <a:pathLst>
                  <a:path extrusionOk="0" h="49126" w="36226">
                    <a:moveTo>
                      <a:pt x="25420" y="49127"/>
                    </a:moveTo>
                    <a:cubicBezTo>
                      <a:pt x="16750" y="36123"/>
                      <a:pt x="8081" y="25045"/>
                      <a:pt x="856" y="13486"/>
                    </a:cubicBezTo>
                    <a:cubicBezTo>
                      <a:pt x="-1070" y="10115"/>
                      <a:pt x="856" y="4816"/>
                      <a:pt x="856" y="0"/>
                    </a:cubicBezTo>
                    <a:cubicBezTo>
                      <a:pt x="4709" y="482"/>
                      <a:pt x="10489" y="0"/>
                      <a:pt x="11934" y="2408"/>
                    </a:cubicBezTo>
                    <a:cubicBezTo>
                      <a:pt x="20122" y="13486"/>
                      <a:pt x="28309" y="25045"/>
                      <a:pt x="35052" y="37086"/>
                    </a:cubicBezTo>
                    <a:cubicBezTo>
                      <a:pt x="38905" y="44310"/>
                      <a:pt x="32644" y="47200"/>
                      <a:pt x="25420" y="49127"/>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8" name="Google Shape;228;p6"/>
              <p:cNvSpPr/>
              <p:nvPr/>
            </p:nvSpPr>
            <p:spPr>
              <a:xfrm>
                <a:off x="3362152" y="5400573"/>
                <a:ext cx="36639" cy="50959"/>
              </a:xfrm>
              <a:custGeom>
                <a:rect b="b" l="l" r="r" t="t"/>
                <a:pathLst>
                  <a:path extrusionOk="0" h="50959" w="36639">
                    <a:moveTo>
                      <a:pt x="7742" y="0"/>
                    </a:moveTo>
                    <a:cubicBezTo>
                      <a:pt x="17856" y="14931"/>
                      <a:pt x="27489" y="27935"/>
                      <a:pt x="36158" y="41420"/>
                    </a:cubicBezTo>
                    <a:cubicBezTo>
                      <a:pt x="37122" y="43347"/>
                      <a:pt x="36640" y="47682"/>
                      <a:pt x="34713" y="49127"/>
                    </a:cubicBezTo>
                    <a:cubicBezTo>
                      <a:pt x="33269" y="50572"/>
                      <a:pt x="28934" y="51535"/>
                      <a:pt x="27007" y="50572"/>
                    </a:cubicBezTo>
                    <a:cubicBezTo>
                      <a:pt x="17856" y="47682"/>
                      <a:pt x="-928" y="18784"/>
                      <a:pt x="36" y="9151"/>
                    </a:cubicBezTo>
                    <a:cubicBezTo>
                      <a:pt x="36" y="6743"/>
                      <a:pt x="3889" y="4335"/>
                      <a:pt x="7742" y="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9" name="Google Shape;229;p6"/>
              <p:cNvSpPr/>
              <p:nvPr/>
            </p:nvSpPr>
            <p:spPr>
              <a:xfrm>
                <a:off x="3502344" y="5437735"/>
                <a:ext cx="49126" cy="36440"/>
              </a:xfrm>
              <a:custGeom>
                <a:rect b="b" l="l" r="r" t="t"/>
                <a:pathLst>
                  <a:path extrusionOk="0" h="36440" w="49126">
                    <a:moveTo>
                      <a:pt x="49127" y="7630"/>
                    </a:moveTo>
                    <a:cubicBezTo>
                      <a:pt x="41421" y="21598"/>
                      <a:pt x="28416" y="29785"/>
                      <a:pt x="13486" y="36047"/>
                    </a:cubicBezTo>
                    <a:cubicBezTo>
                      <a:pt x="10114" y="37492"/>
                      <a:pt x="4816" y="34602"/>
                      <a:pt x="0" y="33157"/>
                    </a:cubicBezTo>
                    <a:cubicBezTo>
                      <a:pt x="1445" y="29304"/>
                      <a:pt x="2408" y="24488"/>
                      <a:pt x="4816" y="22079"/>
                    </a:cubicBezTo>
                    <a:cubicBezTo>
                      <a:pt x="13486" y="15336"/>
                      <a:pt x="22637" y="9075"/>
                      <a:pt x="32270" y="2814"/>
                    </a:cubicBezTo>
                    <a:cubicBezTo>
                      <a:pt x="39012" y="-1521"/>
                      <a:pt x="44792" y="-1521"/>
                      <a:pt x="49127" y="7630"/>
                    </a:cubicBezTo>
                    <a:close/>
                  </a:path>
                </a:pathLst>
              </a:custGeom>
              <a:solidFill>
                <a:srgbClr val="78C54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nvGrpSpPr>
            <p:cNvPr id="230" name="Google Shape;230;p6"/>
            <p:cNvGrpSpPr/>
            <p:nvPr/>
          </p:nvGrpSpPr>
          <p:grpSpPr>
            <a:xfrm>
              <a:off x="2532233" y="4553816"/>
              <a:ext cx="228009" cy="226134"/>
              <a:chOff x="4507953" y="5258277"/>
              <a:chExt cx="228009" cy="226134"/>
            </a:xfrm>
          </p:grpSpPr>
          <p:sp>
            <p:nvSpPr>
              <p:cNvPr id="231" name="Google Shape;231;p6"/>
              <p:cNvSpPr/>
              <p:nvPr/>
            </p:nvSpPr>
            <p:spPr>
              <a:xfrm>
                <a:off x="4559512" y="5306648"/>
                <a:ext cx="125732" cy="126194"/>
              </a:xfrm>
              <a:custGeom>
                <a:rect b="b" l="l" r="r" t="t"/>
                <a:pathLst>
                  <a:path extrusionOk="0" h="126194" w="125732">
                    <a:moveTo>
                      <a:pt x="20" y="62619"/>
                    </a:moveTo>
                    <a:cubicBezTo>
                      <a:pt x="-943" y="26978"/>
                      <a:pt x="32771" y="-476"/>
                      <a:pt x="63114" y="6"/>
                    </a:cubicBezTo>
                    <a:cubicBezTo>
                      <a:pt x="96347" y="488"/>
                      <a:pt x="126208" y="30831"/>
                      <a:pt x="125727" y="64064"/>
                    </a:cubicBezTo>
                    <a:cubicBezTo>
                      <a:pt x="125245" y="97296"/>
                      <a:pt x="95865" y="126194"/>
                      <a:pt x="61669" y="126194"/>
                    </a:cubicBezTo>
                    <a:cubicBezTo>
                      <a:pt x="27955" y="126194"/>
                      <a:pt x="-462" y="97296"/>
                      <a:pt x="20" y="62619"/>
                    </a:cubicBezTo>
                    <a:close/>
                  </a:path>
                </a:pathLst>
              </a:custGeom>
              <a:solidFill>
                <a:srgbClr val="4EA4D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2" name="Google Shape;232;p6"/>
              <p:cNvSpPr/>
              <p:nvPr/>
            </p:nvSpPr>
            <p:spPr>
              <a:xfrm>
                <a:off x="4516448" y="5404237"/>
                <a:ext cx="38000" cy="47359"/>
              </a:xfrm>
              <a:custGeom>
                <a:rect b="b" l="l" r="r" t="t"/>
                <a:pathLst>
                  <a:path extrusionOk="0" h="47359" w="38000">
                    <a:moveTo>
                      <a:pt x="37787" y="44982"/>
                    </a:moveTo>
                    <a:cubicBezTo>
                      <a:pt x="34415" y="45945"/>
                      <a:pt x="27673" y="48353"/>
                      <a:pt x="26709" y="46909"/>
                    </a:cubicBezTo>
                    <a:cubicBezTo>
                      <a:pt x="17077" y="34868"/>
                      <a:pt x="8407" y="21863"/>
                      <a:pt x="219" y="8859"/>
                    </a:cubicBezTo>
                    <a:cubicBezTo>
                      <a:pt x="-744" y="7414"/>
                      <a:pt x="1664" y="2598"/>
                      <a:pt x="3591" y="1153"/>
                    </a:cubicBezTo>
                    <a:cubicBezTo>
                      <a:pt x="5517" y="-292"/>
                      <a:pt x="10334" y="-292"/>
                      <a:pt x="11297" y="671"/>
                    </a:cubicBezTo>
                    <a:cubicBezTo>
                      <a:pt x="20448" y="13194"/>
                      <a:pt x="29117" y="26198"/>
                      <a:pt x="37787" y="39202"/>
                    </a:cubicBezTo>
                    <a:cubicBezTo>
                      <a:pt x="38269" y="40165"/>
                      <a:pt x="37787" y="41129"/>
                      <a:pt x="37787" y="44982"/>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3" name="Google Shape;233;p6"/>
              <p:cNvSpPr/>
              <p:nvPr/>
            </p:nvSpPr>
            <p:spPr>
              <a:xfrm>
                <a:off x="4507953" y="5317732"/>
                <a:ext cx="22717" cy="58800"/>
              </a:xfrm>
              <a:custGeom>
                <a:rect b="b" l="l" r="r" t="t"/>
                <a:pathLst>
                  <a:path extrusionOk="0" h="58800" w="22717">
                    <a:moveTo>
                      <a:pt x="14012" y="0"/>
                    </a:moveTo>
                    <a:cubicBezTo>
                      <a:pt x="18828" y="6743"/>
                      <a:pt x="23163" y="10596"/>
                      <a:pt x="22681" y="13486"/>
                    </a:cubicBezTo>
                    <a:cubicBezTo>
                      <a:pt x="20755" y="26490"/>
                      <a:pt x="17865" y="39494"/>
                      <a:pt x="14975" y="52498"/>
                    </a:cubicBezTo>
                    <a:cubicBezTo>
                      <a:pt x="14493" y="55388"/>
                      <a:pt x="8714" y="59241"/>
                      <a:pt x="7750" y="58760"/>
                    </a:cubicBezTo>
                    <a:cubicBezTo>
                      <a:pt x="4379" y="56833"/>
                      <a:pt x="44" y="53461"/>
                      <a:pt x="44" y="50090"/>
                    </a:cubicBezTo>
                    <a:cubicBezTo>
                      <a:pt x="-438" y="34196"/>
                      <a:pt x="2934" y="18302"/>
                      <a:pt x="14012"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4" name="Google Shape;234;p6"/>
              <p:cNvSpPr/>
              <p:nvPr/>
            </p:nvSpPr>
            <p:spPr>
              <a:xfrm>
                <a:off x="4541674" y="5261862"/>
                <a:ext cx="45626" cy="39173"/>
              </a:xfrm>
              <a:custGeom>
                <a:rect b="b" l="l" r="r" t="t"/>
                <a:pathLst>
                  <a:path extrusionOk="0" h="39173" w="45626">
                    <a:moveTo>
                      <a:pt x="36643" y="0"/>
                    </a:moveTo>
                    <a:cubicBezTo>
                      <a:pt x="47239" y="6261"/>
                      <a:pt x="47720" y="12041"/>
                      <a:pt x="41941" y="16857"/>
                    </a:cubicBezTo>
                    <a:cubicBezTo>
                      <a:pt x="31826" y="24564"/>
                      <a:pt x="21230" y="31788"/>
                      <a:pt x="10635" y="38531"/>
                    </a:cubicBezTo>
                    <a:cubicBezTo>
                      <a:pt x="8226" y="39976"/>
                      <a:pt x="3892" y="38531"/>
                      <a:pt x="520" y="38531"/>
                    </a:cubicBezTo>
                    <a:cubicBezTo>
                      <a:pt x="520" y="34678"/>
                      <a:pt x="-925" y="28417"/>
                      <a:pt x="1002" y="26972"/>
                    </a:cubicBezTo>
                    <a:cubicBezTo>
                      <a:pt x="12561" y="17339"/>
                      <a:pt x="25084" y="8670"/>
                      <a:pt x="36643"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5" name="Google Shape;235;p6"/>
              <p:cNvSpPr/>
              <p:nvPr/>
            </p:nvSpPr>
            <p:spPr>
              <a:xfrm>
                <a:off x="4572537" y="5461688"/>
                <a:ext cx="55869" cy="22723"/>
              </a:xfrm>
              <a:custGeom>
                <a:rect b="b" l="l" r="r" t="t"/>
                <a:pathLst>
                  <a:path extrusionOk="0" h="22723" w="55869">
                    <a:moveTo>
                      <a:pt x="0" y="4869"/>
                    </a:moveTo>
                    <a:cubicBezTo>
                      <a:pt x="4816" y="2461"/>
                      <a:pt x="7706" y="-428"/>
                      <a:pt x="10596" y="53"/>
                    </a:cubicBezTo>
                    <a:cubicBezTo>
                      <a:pt x="23119" y="1980"/>
                      <a:pt x="35641" y="3906"/>
                      <a:pt x="47682" y="7278"/>
                    </a:cubicBezTo>
                    <a:cubicBezTo>
                      <a:pt x="51053" y="8241"/>
                      <a:pt x="52980" y="13057"/>
                      <a:pt x="55870" y="15947"/>
                    </a:cubicBezTo>
                    <a:cubicBezTo>
                      <a:pt x="52498" y="18355"/>
                      <a:pt x="49127" y="23172"/>
                      <a:pt x="46237" y="22690"/>
                    </a:cubicBezTo>
                    <a:cubicBezTo>
                      <a:pt x="29861" y="20764"/>
                      <a:pt x="12041" y="22690"/>
                      <a:pt x="0" y="4869"/>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6" name="Google Shape;236;p6"/>
              <p:cNvSpPr/>
              <p:nvPr/>
            </p:nvSpPr>
            <p:spPr>
              <a:xfrm>
                <a:off x="4655378" y="5437178"/>
                <a:ext cx="44910" cy="31830"/>
              </a:xfrm>
              <a:custGeom>
                <a:rect b="b" l="l" r="r" t="t"/>
                <a:pathLst>
                  <a:path extrusionOk="0" h="31830" w="44910">
                    <a:moveTo>
                      <a:pt x="0" y="29861"/>
                    </a:moveTo>
                    <a:cubicBezTo>
                      <a:pt x="14449" y="20229"/>
                      <a:pt x="28898" y="10114"/>
                      <a:pt x="44310" y="0"/>
                    </a:cubicBezTo>
                    <a:cubicBezTo>
                      <a:pt x="49127" y="19265"/>
                      <a:pt x="24082" y="38049"/>
                      <a:pt x="0" y="29861"/>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7" name="Google Shape;237;p6"/>
              <p:cNvSpPr/>
              <p:nvPr/>
            </p:nvSpPr>
            <p:spPr>
              <a:xfrm>
                <a:off x="4713174" y="5359153"/>
                <a:ext cx="22788" cy="55881"/>
              </a:xfrm>
              <a:custGeom>
                <a:rect b="b" l="l" r="r" t="t"/>
                <a:pathLst>
                  <a:path extrusionOk="0" h="55881" w="22788">
                    <a:moveTo>
                      <a:pt x="0" y="53943"/>
                    </a:moveTo>
                    <a:cubicBezTo>
                      <a:pt x="7225" y="36604"/>
                      <a:pt x="3853" y="17821"/>
                      <a:pt x="15894" y="0"/>
                    </a:cubicBezTo>
                    <a:cubicBezTo>
                      <a:pt x="28417" y="17821"/>
                      <a:pt x="20710" y="32270"/>
                      <a:pt x="17339" y="46719"/>
                    </a:cubicBezTo>
                    <a:cubicBezTo>
                      <a:pt x="15412" y="53943"/>
                      <a:pt x="11559" y="58760"/>
                      <a:pt x="0" y="53943"/>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8" name="Google Shape;238;p6"/>
              <p:cNvSpPr/>
              <p:nvPr/>
            </p:nvSpPr>
            <p:spPr>
              <a:xfrm>
                <a:off x="4613957" y="5258277"/>
                <a:ext cx="53461" cy="19479"/>
              </a:xfrm>
              <a:custGeom>
                <a:rect b="b" l="l" r="r" t="t"/>
                <a:pathLst>
                  <a:path extrusionOk="0" h="19479" w="53461">
                    <a:moveTo>
                      <a:pt x="0" y="6476"/>
                    </a:moveTo>
                    <a:cubicBezTo>
                      <a:pt x="17821" y="-3639"/>
                      <a:pt x="32751" y="-267"/>
                      <a:pt x="46719" y="5512"/>
                    </a:cubicBezTo>
                    <a:cubicBezTo>
                      <a:pt x="49608" y="6957"/>
                      <a:pt x="51535" y="11773"/>
                      <a:pt x="53461" y="15145"/>
                    </a:cubicBezTo>
                    <a:cubicBezTo>
                      <a:pt x="50090" y="16590"/>
                      <a:pt x="46237" y="19480"/>
                      <a:pt x="43347" y="19480"/>
                    </a:cubicBezTo>
                    <a:cubicBezTo>
                      <a:pt x="32270" y="18035"/>
                      <a:pt x="21674" y="16108"/>
                      <a:pt x="11078" y="13700"/>
                    </a:cubicBezTo>
                    <a:cubicBezTo>
                      <a:pt x="7225" y="12255"/>
                      <a:pt x="3853" y="8402"/>
                      <a:pt x="0" y="6476"/>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9" name="Google Shape;239;p6"/>
              <p:cNvSpPr/>
              <p:nvPr/>
            </p:nvSpPr>
            <p:spPr>
              <a:xfrm>
                <a:off x="4687647" y="5289797"/>
                <a:ext cx="38369" cy="44310"/>
              </a:xfrm>
              <a:custGeom>
                <a:rect b="b" l="l" r="r" t="t"/>
                <a:pathLst>
                  <a:path extrusionOk="0" h="44310" w="38369">
                    <a:moveTo>
                      <a:pt x="0" y="0"/>
                    </a:moveTo>
                    <a:cubicBezTo>
                      <a:pt x="8188" y="482"/>
                      <a:pt x="13004" y="-482"/>
                      <a:pt x="14449" y="963"/>
                    </a:cubicBezTo>
                    <a:cubicBezTo>
                      <a:pt x="23118" y="11078"/>
                      <a:pt x="30825" y="22155"/>
                      <a:pt x="38049" y="33233"/>
                    </a:cubicBezTo>
                    <a:cubicBezTo>
                      <a:pt x="39494" y="35159"/>
                      <a:pt x="35641" y="40457"/>
                      <a:pt x="34678" y="44310"/>
                    </a:cubicBezTo>
                    <a:cubicBezTo>
                      <a:pt x="31788" y="42865"/>
                      <a:pt x="27453" y="41902"/>
                      <a:pt x="26008" y="39494"/>
                    </a:cubicBezTo>
                    <a:cubicBezTo>
                      <a:pt x="17821" y="28416"/>
                      <a:pt x="10596" y="16375"/>
                      <a:pt x="0" y="0"/>
                    </a:cubicBezTo>
                    <a:close/>
                  </a:path>
                </a:pathLst>
              </a:custGeom>
              <a:solidFill>
                <a:srgbClr val="599FD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nvSpPr>
        <p:spPr>
          <a:xfrm rot="5400000">
            <a:off x="-679350" y="6275150"/>
            <a:ext cx="1579800" cy="37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ES" sz="1300">
                <a:solidFill>
                  <a:srgbClr val="F1E6E2"/>
                </a:solidFill>
                <a:latin typeface="Barlow Condensed"/>
                <a:ea typeface="Barlow Condensed"/>
                <a:cs typeface="Barlow Condensed"/>
                <a:sym typeface="Barlow Condensed"/>
              </a:rPr>
              <a:t>SLIDESMANIA.COM</a:t>
            </a:r>
            <a:endParaRPr sz="1300">
              <a:solidFill>
                <a:srgbClr val="F1E6E2"/>
              </a:solidFill>
              <a:latin typeface="Barlow Condensed"/>
              <a:ea typeface="Barlow Condensed"/>
              <a:cs typeface="Barlow Condensed"/>
              <a:sym typeface="Barlow Condense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hyperlink" Target="https://www.programiz.com/dsa/divide-and-conqu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14.png"/><Relationship Id="rId4" Type="http://schemas.openxmlformats.org/officeDocument/2006/relationships/image" Target="../media/image9.png"/><Relationship Id="rId5" Type="http://schemas.openxmlformats.org/officeDocument/2006/relationships/image" Target="../media/image4.png"/><Relationship Id="rId6"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4" name="Shape 244"/>
        <p:cNvGrpSpPr/>
        <p:nvPr/>
      </p:nvGrpSpPr>
      <p:grpSpPr>
        <a:xfrm>
          <a:off x="0" y="0"/>
          <a:ext cx="0" cy="0"/>
          <a:chOff x="0" y="0"/>
          <a:chExt cx="0" cy="0"/>
        </a:xfrm>
      </p:grpSpPr>
      <p:sp>
        <p:nvSpPr>
          <p:cNvPr id="245" name="Google Shape;245;p7"/>
          <p:cNvSpPr txBox="1"/>
          <p:nvPr/>
        </p:nvSpPr>
        <p:spPr>
          <a:xfrm>
            <a:off x="2850300" y="1053750"/>
            <a:ext cx="71343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ES" sz="3900"/>
              <a:t>Binary Search Algorithm</a:t>
            </a:r>
            <a:endParaRPr sz="3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0" name="Shape 250"/>
        <p:cNvGrpSpPr/>
        <p:nvPr/>
      </p:nvGrpSpPr>
      <p:grpSpPr>
        <a:xfrm>
          <a:off x="0" y="0"/>
          <a:ext cx="0" cy="0"/>
          <a:chOff x="0" y="0"/>
          <a:chExt cx="0" cy="0"/>
        </a:xfrm>
      </p:grpSpPr>
      <p:sp>
        <p:nvSpPr>
          <p:cNvPr id="251" name="Google Shape;251;p8"/>
          <p:cNvSpPr txBox="1"/>
          <p:nvPr/>
        </p:nvSpPr>
        <p:spPr>
          <a:xfrm>
            <a:off x="1347425" y="227400"/>
            <a:ext cx="10312800" cy="3570900"/>
          </a:xfrm>
          <a:prstGeom prst="rect">
            <a:avLst/>
          </a:prstGeom>
          <a:noFill/>
          <a:ln>
            <a:noFill/>
          </a:ln>
        </p:spPr>
        <p:txBody>
          <a:bodyPr anchorCtr="0" anchor="t" bIns="91425" lIns="91425" spcFirstLastPara="1" rIns="91425" wrap="square" tIns="91425">
            <a:spAutoFit/>
          </a:bodyPr>
          <a:lstStyle/>
          <a:p>
            <a:pPr indent="0" lvl="0" marL="0" rtl="0" algn="l">
              <a:lnSpc>
                <a:spcPct val="166666"/>
              </a:lnSpc>
              <a:spcBef>
                <a:spcPts val="0"/>
              </a:spcBef>
              <a:spcAft>
                <a:spcPts val="0"/>
              </a:spcAft>
              <a:buNone/>
            </a:pPr>
            <a:r>
              <a:rPr lang="es-ES" sz="2250">
                <a:solidFill>
                  <a:schemeClr val="dk1"/>
                </a:solidFill>
                <a:highlight>
                  <a:srgbClr val="F9FAFC"/>
                </a:highlight>
              </a:rPr>
              <a:t>Binary Search Algorithm can be implemented in two ways which are discussed below.</a:t>
            </a:r>
            <a:endParaRPr sz="2250">
              <a:solidFill>
                <a:schemeClr val="dk1"/>
              </a:solidFill>
              <a:highlight>
                <a:srgbClr val="F9FAFC"/>
              </a:highlight>
            </a:endParaRPr>
          </a:p>
          <a:p>
            <a:pPr indent="-371475" lvl="0" marL="457200" rtl="0" algn="l">
              <a:lnSpc>
                <a:spcPct val="166666"/>
              </a:lnSpc>
              <a:spcBef>
                <a:spcPts val="1200"/>
              </a:spcBef>
              <a:spcAft>
                <a:spcPts val="0"/>
              </a:spcAft>
              <a:buClr>
                <a:schemeClr val="dk1"/>
              </a:buClr>
              <a:buSzPts val="2250"/>
              <a:buAutoNum type="arabicPeriod"/>
            </a:pPr>
            <a:r>
              <a:rPr lang="es-ES" sz="2250">
                <a:solidFill>
                  <a:schemeClr val="dk1"/>
                </a:solidFill>
                <a:highlight>
                  <a:srgbClr val="F9FAFC"/>
                </a:highlight>
              </a:rPr>
              <a:t>Iterative Method</a:t>
            </a:r>
            <a:endParaRPr sz="2250">
              <a:solidFill>
                <a:schemeClr val="dk1"/>
              </a:solidFill>
              <a:highlight>
                <a:srgbClr val="F9FAFC"/>
              </a:highlight>
            </a:endParaRPr>
          </a:p>
          <a:p>
            <a:pPr indent="-371475" lvl="0" marL="457200" rtl="0" algn="l">
              <a:lnSpc>
                <a:spcPct val="166666"/>
              </a:lnSpc>
              <a:spcBef>
                <a:spcPts val="0"/>
              </a:spcBef>
              <a:spcAft>
                <a:spcPts val="0"/>
              </a:spcAft>
              <a:buClr>
                <a:schemeClr val="dk1"/>
              </a:buClr>
              <a:buSzPts val="2250"/>
              <a:buAutoNum type="arabicPeriod"/>
            </a:pPr>
            <a:r>
              <a:rPr lang="es-ES" sz="2250">
                <a:solidFill>
                  <a:schemeClr val="dk1"/>
                </a:solidFill>
                <a:highlight>
                  <a:srgbClr val="F9FAFC"/>
                </a:highlight>
              </a:rPr>
              <a:t>Recursive Method</a:t>
            </a:r>
            <a:endParaRPr sz="2250">
              <a:solidFill>
                <a:schemeClr val="dk1"/>
              </a:solidFill>
              <a:highlight>
                <a:srgbClr val="F9FAFC"/>
              </a:highlight>
            </a:endParaRPr>
          </a:p>
          <a:p>
            <a:pPr indent="0" lvl="0" marL="0" rtl="0" algn="l">
              <a:lnSpc>
                <a:spcPct val="166666"/>
              </a:lnSpc>
              <a:spcBef>
                <a:spcPts val="4500"/>
              </a:spcBef>
              <a:spcAft>
                <a:spcPts val="4500"/>
              </a:spcAft>
              <a:buNone/>
            </a:pPr>
            <a:r>
              <a:rPr lang="es-ES" sz="2250">
                <a:solidFill>
                  <a:schemeClr val="dk1"/>
                </a:solidFill>
                <a:highlight>
                  <a:srgbClr val="F9FAFC"/>
                </a:highlight>
              </a:rPr>
              <a:t>The recursive method follows </a:t>
            </a:r>
            <a:r>
              <a:rPr lang="es-ES" sz="2250">
                <a:solidFill>
                  <a:srgbClr val="0556F3"/>
                </a:solidFill>
                <a:highlight>
                  <a:srgbClr val="F9FAFC"/>
                </a:highlight>
                <a:uFill>
                  <a:noFill/>
                </a:uFill>
                <a:hlinkClick r:id="rId3">
                  <a:extLst>
                    <a:ext uri="{A12FA001-AC4F-418D-AE19-62706E023703}">
                      <ahyp:hlinkClr val="tx"/>
                    </a:ext>
                  </a:extLst>
                </a:hlinkClick>
              </a:rPr>
              <a:t>the divide and conquer</a:t>
            </a:r>
            <a:r>
              <a:rPr lang="es-ES" sz="2250">
                <a:solidFill>
                  <a:schemeClr val="dk1"/>
                </a:solidFill>
                <a:highlight>
                  <a:srgbClr val="F9FAFC"/>
                </a:highlight>
              </a:rPr>
              <a:t> approach.</a:t>
            </a:r>
            <a:endParaRPr sz="2250">
              <a:solidFill>
                <a:schemeClr val="dk1"/>
              </a:solidFill>
              <a:highlight>
                <a:srgbClr val="F9FAFC"/>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6" name="Shape 256"/>
        <p:cNvGrpSpPr/>
        <p:nvPr/>
      </p:nvGrpSpPr>
      <p:grpSpPr>
        <a:xfrm>
          <a:off x="0" y="0"/>
          <a:ext cx="0" cy="0"/>
          <a:chOff x="0" y="0"/>
          <a:chExt cx="0" cy="0"/>
        </a:xfrm>
      </p:grpSpPr>
      <p:sp>
        <p:nvSpPr>
          <p:cNvPr id="257" name="Google Shape;257;p9"/>
          <p:cNvSpPr txBox="1"/>
          <p:nvPr/>
        </p:nvSpPr>
        <p:spPr>
          <a:xfrm>
            <a:off x="1162375" y="514750"/>
            <a:ext cx="10577700" cy="5884200"/>
          </a:xfrm>
          <a:prstGeom prst="rect">
            <a:avLst/>
          </a:prstGeom>
          <a:noFill/>
          <a:ln>
            <a:noFill/>
          </a:ln>
        </p:spPr>
        <p:txBody>
          <a:bodyPr anchorCtr="0" anchor="t" bIns="91425" lIns="91425" spcFirstLastPara="1" rIns="91425" wrap="square" tIns="91425">
            <a:spAutoFit/>
          </a:bodyPr>
          <a:lstStyle/>
          <a:p>
            <a:pPr indent="0" lvl="0" marL="0" rtl="0" algn="l">
              <a:lnSpc>
                <a:spcPct val="6818"/>
              </a:lnSpc>
              <a:spcBef>
                <a:spcPts val="1200"/>
              </a:spcBef>
              <a:spcAft>
                <a:spcPts val="0"/>
              </a:spcAft>
              <a:buNone/>
            </a:pPr>
            <a:r>
              <a:rPr lang="es-ES" sz="2700">
                <a:solidFill>
                  <a:schemeClr val="dk1"/>
                </a:solidFill>
                <a:latin typeface="Times New Roman"/>
                <a:ea typeface="Times New Roman"/>
                <a:cs typeface="Times New Roman"/>
                <a:sym typeface="Times New Roman"/>
              </a:rPr>
              <a:t>Let us assume we have an array like below and we are searching for the value 31 in it</a:t>
            </a:r>
            <a:endParaRPr sz="2700">
              <a:solidFill>
                <a:schemeClr val="dk1"/>
              </a:solidFill>
              <a:latin typeface="Times New Roman"/>
              <a:ea typeface="Times New Roman"/>
              <a:cs typeface="Times New Roman"/>
              <a:sym typeface="Times New Roman"/>
            </a:endParaRPr>
          </a:p>
          <a:p>
            <a:pPr indent="0" lvl="0" marL="0" rtl="0" algn="l">
              <a:lnSpc>
                <a:spcPct val="6818"/>
              </a:lnSpc>
              <a:spcBef>
                <a:spcPts val="1200"/>
              </a:spcBef>
              <a:spcAft>
                <a:spcPts val="0"/>
              </a:spcAft>
              <a:buNone/>
            </a:pPr>
            <a:r>
              <a:t/>
            </a:r>
            <a:endParaRPr sz="2400">
              <a:solidFill>
                <a:schemeClr val="dk1"/>
              </a:solidFill>
              <a:latin typeface="Times New Roman"/>
              <a:ea typeface="Times New Roman"/>
              <a:cs typeface="Times New Roman"/>
              <a:sym typeface="Times New Roman"/>
            </a:endParaRPr>
          </a:p>
          <a:p>
            <a:pPr indent="0" lvl="0" marL="0" rtl="0" algn="l">
              <a:lnSpc>
                <a:spcPct val="6818"/>
              </a:lnSpc>
              <a:spcBef>
                <a:spcPts val="1200"/>
              </a:spcBef>
              <a:spcAft>
                <a:spcPts val="0"/>
              </a:spcAft>
              <a:buNone/>
            </a:pPr>
            <a:r>
              <a:rPr lang="es-ES" sz="2400">
                <a:solidFill>
                  <a:schemeClr val="dk1"/>
                </a:solidFill>
                <a:latin typeface="Times New Roman"/>
                <a:ea typeface="Times New Roman"/>
                <a:cs typeface="Times New Roman"/>
                <a:sym typeface="Times New Roman"/>
              </a:rPr>
              <a:t>First , we have to find the middle of the array. The array consists of 10 elements. To find the middle value the following formula is used:</a:t>
            </a:r>
            <a:endParaRPr sz="24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2400">
                <a:solidFill>
                  <a:schemeClr val="dk1"/>
                </a:solidFill>
                <a:latin typeface="Times New Roman"/>
                <a:ea typeface="Times New Roman"/>
                <a:cs typeface="Times New Roman"/>
                <a:sym typeface="Times New Roman"/>
              </a:rPr>
              <a:t>mid=(low+high)/2</a:t>
            </a:r>
            <a:endParaRPr sz="24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2400">
                <a:solidFill>
                  <a:schemeClr val="dk1"/>
                </a:solidFill>
                <a:latin typeface="Times New Roman"/>
                <a:ea typeface="Times New Roman"/>
                <a:cs typeface="Times New Roman"/>
                <a:sym typeface="Times New Roman"/>
              </a:rPr>
              <a:t>here it is,</a:t>
            </a:r>
            <a:endParaRPr sz="24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2400">
                <a:solidFill>
                  <a:schemeClr val="dk1"/>
                </a:solidFill>
                <a:latin typeface="Times New Roman"/>
                <a:ea typeface="Times New Roman"/>
                <a:cs typeface="Times New Roman"/>
                <a:sym typeface="Times New Roman"/>
              </a:rPr>
              <a:t>mid=(9+0)/2=4. So , 4 is the mid of the array.</a:t>
            </a:r>
            <a:endParaRPr sz="24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2100">
                <a:solidFill>
                  <a:schemeClr val="dk1"/>
                </a:solidFill>
                <a:latin typeface="Times New Roman"/>
                <a:ea typeface="Times New Roman"/>
                <a:cs typeface="Times New Roman"/>
                <a:sym typeface="Times New Roman"/>
              </a:rPr>
              <a:t>Now the value stored in mid i.e 27 is compared with the value being searched i.e 31. we find 27 (mid) is smaller than value to be searched(31). So now we know that the value to be searched is present in the right hand side of middle</a:t>
            </a:r>
            <a:r>
              <a:rPr lang="es-ES" sz="2000">
                <a:solidFill>
                  <a:schemeClr val="dk1"/>
                </a:solidFill>
                <a:latin typeface="Times New Roman"/>
                <a:ea typeface="Times New Roman"/>
                <a:cs typeface="Times New Roman"/>
                <a:sym typeface="Times New Roman"/>
              </a:rPr>
              <a:t>.</a:t>
            </a:r>
            <a:endParaRPr sz="2000">
              <a:solidFill>
                <a:schemeClr val="dk1"/>
              </a:solidFill>
              <a:latin typeface="Times New Roman"/>
              <a:ea typeface="Times New Roman"/>
              <a:cs typeface="Times New Roman"/>
              <a:sym typeface="Times New Roman"/>
            </a:endParaRPr>
          </a:p>
          <a:p>
            <a:pPr indent="0" lvl="0" marL="0" rtl="0" algn="l">
              <a:lnSpc>
                <a:spcPct val="6818"/>
              </a:lnSpc>
              <a:spcBef>
                <a:spcPts val="1200"/>
              </a:spcBef>
              <a:spcAft>
                <a:spcPts val="0"/>
              </a:spcAft>
              <a:buNone/>
            </a:pPr>
            <a:r>
              <a:t/>
            </a:r>
            <a:endParaRPr sz="2700">
              <a:solidFill>
                <a:schemeClr val="dk1"/>
              </a:solidFill>
              <a:latin typeface="Times New Roman"/>
              <a:ea typeface="Times New Roman"/>
              <a:cs typeface="Times New Roman"/>
              <a:sym typeface="Times New Roman"/>
            </a:endParaRPr>
          </a:p>
        </p:txBody>
      </p:sp>
      <p:pic>
        <p:nvPicPr>
          <p:cNvPr id="258" name="Google Shape;258;p9"/>
          <p:cNvPicPr preferRelativeResize="0"/>
          <p:nvPr/>
        </p:nvPicPr>
        <p:blipFill>
          <a:blip r:embed="rId3">
            <a:alphaModFix/>
          </a:blip>
          <a:stretch>
            <a:fillRect/>
          </a:stretch>
        </p:blipFill>
        <p:spPr>
          <a:xfrm>
            <a:off x="4150925" y="1311850"/>
            <a:ext cx="4600575" cy="685800"/>
          </a:xfrm>
          <a:prstGeom prst="rect">
            <a:avLst/>
          </a:prstGeom>
          <a:noFill/>
          <a:ln>
            <a:noFill/>
          </a:ln>
        </p:spPr>
      </p:pic>
      <p:pic>
        <p:nvPicPr>
          <p:cNvPr id="259" name="Google Shape;259;p9"/>
          <p:cNvPicPr preferRelativeResize="0"/>
          <p:nvPr/>
        </p:nvPicPr>
        <p:blipFill>
          <a:blip r:embed="rId4">
            <a:alphaModFix/>
          </a:blip>
          <a:stretch>
            <a:fillRect/>
          </a:stretch>
        </p:blipFill>
        <p:spPr>
          <a:xfrm>
            <a:off x="6546625" y="2928938"/>
            <a:ext cx="4600575" cy="1000125"/>
          </a:xfrm>
          <a:prstGeom prst="rect">
            <a:avLst/>
          </a:prstGeom>
          <a:noFill/>
          <a:ln>
            <a:noFill/>
          </a:ln>
        </p:spPr>
      </p:pic>
      <p:pic>
        <p:nvPicPr>
          <p:cNvPr id="260" name="Google Shape;260;p9"/>
          <p:cNvPicPr preferRelativeResize="0"/>
          <p:nvPr/>
        </p:nvPicPr>
        <p:blipFill>
          <a:blip r:embed="rId5">
            <a:alphaModFix/>
          </a:blip>
          <a:stretch>
            <a:fillRect/>
          </a:stretch>
        </p:blipFill>
        <p:spPr>
          <a:xfrm>
            <a:off x="6220500" y="5522463"/>
            <a:ext cx="4591050" cy="7143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5" name="Shape 265"/>
        <p:cNvGrpSpPr/>
        <p:nvPr/>
      </p:nvGrpSpPr>
      <p:grpSpPr>
        <a:xfrm>
          <a:off x="0" y="0"/>
          <a:ext cx="0" cy="0"/>
          <a:chOff x="0" y="0"/>
          <a:chExt cx="0" cy="0"/>
        </a:xfrm>
      </p:grpSpPr>
      <p:sp>
        <p:nvSpPr>
          <p:cNvPr id="266" name="Google Shape;266;p10"/>
          <p:cNvSpPr txBox="1"/>
          <p:nvPr/>
        </p:nvSpPr>
        <p:spPr>
          <a:xfrm>
            <a:off x="1010900" y="0"/>
            <a:ext cx="11103900" cy="6571500"/>
          </a:xfrm>
          <a:prstGeom prst="rect">
            <a:avLst/>
          </a:prstGeom>
          <a:noFill/>
          <a:ln>
            <a:noFill/>
          </a:ln>
        </p:spPr>
        <p:txBody>
          <a:bodyPr anchorCtr="0" anchor="t" bIns="91425" lIns="91425" spcFirstLastPara="1" rIns="91425" wrap="square" tIns="91425">
            <a:noAutofit/>
          </a:bodyPr>
          <a:lstStyle/>
          <a:p>
            <a:pPr indent="0" lvl="0" marL="0" rtl="0" algn="l">
              <a:lnSpc>
                <a:spcPct val="109090"/>
              </a:lnSpc>
              <a:spcBef>
                <a:spcPts val="1200"/>
              </a:spcBef>
              <a:spcAft>
                <a:spcPts val="0"/>
              </a:spcAft>
              <a:buNone/>
            </a:pPr>
            <a:r>
              <a:rPr lang="es-ES" sz="2300">
                <a:solidFill>
                  <a:schemeClr val="dk1"/>
                </a:solidFill>
                <a:latin typeface="Times New Roman"/>
                <a:ea typeface="Times New Roman"/>
                <a:cs typeface="Times New Roman"/>
                <a:sym typeface="Times New Roman"/>
              </a:rPr>
              <a:t>Change the low to be mid+1 as</a:t>
            </a:r>
            <a:endParaRPr sz="23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2300">
                <a:solidFill>
                  <a:schemeClr val="dk1"/>
                </a:solidFill>
                <a:latin typeface="Times New Roman"/>
                <a:ea typeface="Times New Roman"/>
                <a:cs typeface="Times New Roman"/>
                <a:sym typeface="Times New Roman"/>
              </a:rPr>
              <a:t>low=mid+1 i.e low=4+1=5</a:t>
            </a:r>
            <a:endParaRPr sz="23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2300">
                <a:solidFill>
                  <a:schemeClr val="dk1"/>
                </a:solidFill>
                <a:latin typeface="Times New Roman"/>
                <a:ea typeface="Times New Roman"/>
                <a:cs typeface="Times New Roman"/>
                <a:sym typeface="Times New Roman"/>
              </a:rPr>
              <a:t>mid=(low+high)/2 i.e mid=(5+9)/2 =14/2 =7</a:t>
            </a:r>
            <a:endParaRPr sz="23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1600">
                <a:solidFill>
                  <a:schemeClr val="dk1"/>
                </a:solidFill>
                <a:latin typeface="Times New Roman"/>
                <a:ea typeface="Times New Roman"/>
                <a:cs typeface="Times New Roman"/>
                <a:sym typeface="Times New Roman"/>
              </a:rPr>
              <a:t>now the search value 31 is checked whether</a:t>
            </a:r>
            <a:endParaRPr sz="16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1600">
                <a:solidFill>
                  <a:schemeClr val="dk1"/>
                </a:solidFill>
                <a:latin typeface="Times New Roman"/>
                <a:ea typeface="Times New Roman"/>
                <a:cs typeface="Times New Roman"/>
                <a:sym typeface="Times New Roman"/>
              </a:rPr>
              <a:t>mid[7]==31 or not.</a:t>
            </a:r>
            <a:endParaRPr sz="16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1600">
                <a:solidFill>
                  <a:schemeClr val="dk1"/>
                </a:solidFill>
                <a:latin typeface="Times New Roman"/>
                <a:ea typeface="Times New Roman"/>
                <a:cs typeface="Times New Roman"/>
                <a:sym typeface="Times New Roman"/>
              </a:rPr>
              <a:t>Mid[7]=35 in our case which is more than search value. So now, it is found that the search value is in the left hand side of mid (lower side).</a:t>
            </a:r>
            <a:endParaRPr sz="16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1600">
                <a:solidFill>
                  <a:schemeClr val="dk1"/>
                </a:solidFill>
                <a:latin typeface="Times New Roman"/>
                <a:ea typeface="Times New Roman"/>
                <a:cs typeface="Times New Roman"/>
                <a:sym typeface="Times New Roman"/>
              </a:rPr>
              <a:t>So the mid value is to be calculated again. Since the value is found at lower side we have to change the high as below:</a:t>
            </a:r>
            <a:endParaRPr sz="16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1600">
                <a:solidFill>
                  <a:schemeClr val="dk1"/>
                </a:solidFill>
                <a:latin typeface="Times New Roman"/>
                <a:ea typeface="Times New Roman"/>
                <a:cs typeface="Times New Roman"/>
                <a:sym typeface="Times New Roman"/>
              </a:rPr>
              <a:t>high=mid-1 i.e high=7-1 = 6</a:t>
            </a:r>
            <a:endParaRPr sz="16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rPr lang="es-ES" sz="1600">
                <a:solidFill>
                  <a:schemeClr val="dk1"/>
                </a:solidFill>
                <a:latin typeface="Times New Roman"/>
                <a:ea typeface="Times New Roman"/>
                <a:cs typeface="Times New Roman"/>
                <a:sym typeface="Times New Roman"/>
              </a:rPr>
              <a:t>mid=(high+low)/2 i.e mid=(6+5)/2= 11/2=5</a:t>
            </a:r>
            <a:endParaRPr sz="1600">
              <a:solidFill>
                <a:schemeClr val="dk1"/>
              </a:solidFill>
              <a:latin typeface="Times New Roman"/>
              <a:ea typeface="Times New Roman"/>
              <a:cs typeface="Times New Roman"/>
              <a:sym typeface="Times New Roman"/>
            </a:endParaRPr>
          </a:p>
          <a:p>
            <a:pPr indent="0" lvl="0" marL="0" rtl="0" algn="l">
              <a:lnSpc>
                <a:spcPct val="130909"/>
              </a:lnSpc>
              <a:spcBef>
                <a:spcPts val="1200"/>
              </a:spcBef>
              <a:spcAft>
                <a:spcPts val="0"/>
              </a:spcAft>
              <a:buNone/>
            </a:pPr>
            <a:r>
              <a:rPr lang="es-ES" sz="1600">
                <a:solidFill>
                  <a:schemeClr val="dk1"/>
                </a:solidFill>
                <a:latin typeface="Times New Roman"/>
                <a:ea typeface="Times New Roman"/>
                <a:cs typeface="Times New Roman"/>
                <a:sym typeface="Times New Roman"/>
              </a:rPr>
              <a:t>We compare the value stored at location 5 with our target value</a:t>
            </a:r>
            <a:endParaRPr sz="1600">
              <a:solidFill>
                <a:schemeClr val="dk1"/>
              </a:solidFill>
              <a:latin typeface="Times New Roman"/>
              <a:ea typeface="Times New Roman"/>
              <a:cs typeface="Times New Roman"/>
              <a:sym typeface="Times New Roman"/>
            </a:endParaRPr>
          </a:p>
          <a:p>
            <a:pPr indent="0" lvl="0" marL="0" rtl="0" algn="l">
              <a:lnSpc>
                <a:spcPct val="130909"/>
              </a:lnSpc>
              <a:spcBef>
                <a:spcPts val="1200"/>
              </a:spcBef>
              <a:spcAft>
                <a:spcPts val="0"/>
              </a:spcAft>
              <a:buNone/>
            </a:pPr>
            <a:r>
              <a:rPr lang="es-ES" sz="1600">
                <a:solidFill>
                  <a:schemeClr val="dk1"/>
                </a:solidFill>
                <a:latin typeface="Times New Roman"/>
                <a:ea typeface="Times New Roman"/>
                <a:cs typeface="Times New Roman"/>
                <a:sym typeface="Times New Roman"/>
              </a:rPr>
              <a:t>. We find that it is a match.</a:t>
            </a:r>
            <a:endParaRPr sz="16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t/>
            </a:r>
            <a:endParaRPr sz="1600">
              <a:solidFill>
                <a:schemeClr val="dk1"/>
              </a:solidFill>
              <a:latin typeface="Times New Roman"/>
              <a:ea typeface="Times New Roman"/>
              <a:cs typeface="Times New Roman"/>
              <a:sym typeface="Times New Roman"/>
            </a:endParaRPr>
          </a:p>
          <a:p>
            <a:pPr indent="0" lvl="0" marL="0" rtl="0" algn="l">
              <a:lnSpc>
                <a:spcPct val="109090"/>
              </a:lnSpc>
              <a:spcBef>
                <a:spcPts val="1200"/>
              </a:spcBef>
              <a:spcAft>
                <a:spcPts val="0"/>
              </a:spcAft>
              <a:buNone/>
            </a:pPr>
            <a:r>
              <a:t/>
            </a:r>
            <a:endParaRPr sz="2300">
              <a:solidFill>
                <a:schemeClr val="dk1"/>
              </a:solidFill>
              <a:latin typeface="Times New Roman"/>
              <a:ea typeface="Times New Roman"/>
              <a:cs typeface="Times New Roman"/>
              <a:sym typeface="Times New Roman"/>
            </a:endParaRPr>
          </a:p>
        </p:txBody>
      </p:sp>
      <p:pic>
        <p:nvPicPr>
          <p:cNvPr id="267" name="Google Shape;267;p10"/>
          <p:cNvPicPr preferRelativeResize="0"/>
          <p:nvPr/>
        </p:nvPicPr>
        <p:blipFill>
          <a:blip r:embed="rId3">
            <a:alphaModFix/>
          </a:blip>
          <a:stretch>
            <a:fillRect/>
          </a:stretch>
        </p:blipFill>
        <p:spPr>
          <a:xfrm>
            <a:off x="7167400" y="272875"/>
            <a:ext cx="4600575" cy="1009650"/>
          </a:xfrm>
          <a:prstGeom prst="rect">
            <a:avLst/>
          </a:prstGeom>
          <a:noFill/>
          <a:ln>
            <a:noFill/>
          </a:ln>
        </p:spPr>
      </p:pic>
      <p:pic>
        <p:nvPicPr>
          <p:cNvPr id="268" name="Google Shape;268;p10"/>
          <p:cNvPicPr preferRelativeResize="0"/>
          <p:nvPr/>
        </p:nvPicPr>
        <p:blipFill>
          <a:blip r:embed="rId4">
            <a:alphaModFix/>
          </a:blip>
          <a:stretch>
            <a:fillRect/>
          </a:stretch>
        </p:blipFill>
        <p:spPr>
          <a:xfrm>
            <a:off x="7172163" y="1575525"/>
            <a:ext cx="4591050" cy="704850"/>
          </a:xfrm>
          <a:prstGeom prst="rect">
            <a:avLst/>
          </a:prstGeom>
          <a:noFill/>
          <a:ln>
            <a:noFill/>
          </a:ln>
        </p:spPr>
      </p:pic>
      <p:pic>
        <p:nvPicPr>
          <p:cNvPr id="269" name="Google Shape;269;p10"/>
          <p:cNvPicPr preferRelativeResize="0"/>
          <p:nvPr/>
        </p:nvPicPr>
        <p:blipFill>
          <a:blip r:embed="rId5">
            <a:alphaModFix/>
          </a:blip>
          <a:stretch>
            <a:fillRect/>
          </a:stretch>
        </p:blipFill>
        <p:spPr>
          <a:xfrm>
            <a:off x="7379775" y="4035725"/>
            <a:ext cx="4600575" cy="990600"/>
          </a:xfrm>
          <a:prstGeom prst="rect">
            <a:avLst/>
          </a:prstGeom>
          <a:noFill/>
          <a:ln>
            <a:noFill/>
          </a:ln>
        </p:spPr>
      </p:pic>
      <p:pic>
        <p:nvPicPr>
          <p:cNvPr id="270" name="Google Shape;270;p10"/>
          <p:cNvPicPr preferRelativeResize="0"/>
          <p:nvPr/>
        </p:nvPicPr>
        <p:blipFill>
          <a:blip r:embed="rId6">
            <a:alphaModFix/>
          </a:blip>
          <a:stretch>
            <a:fillRect/>
          </a:stretch>
        </p:blipFill>
        <p:spPr>
          <a:xfrm>
            <a:off x="7379763" y="5461213"/>
            <a:ext cx="4600575" cy="714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5" name="Shape 275"/>
        <p:cNvGrpSpPr/>
        <p:nvPr/>
      </p:nvGrpSpPr>
      <p:grpSpPr>
        <a:xfrm>
          <a:off x="0" y="0"/>
          <a:ext cx="0" cy="0"/>
          <a:chOff x="0" y="0"/>
          <a:chExt cx="0" cy="0"/>
        </a:xfrm>
      </p:grpSpPr>
      <p:sp>
        <p:nvSpPr>
          <p:cNvPr id="276" name="Google Shape;276;p11"/>
          <p:cNvSpPr txBox="1"/>
          <p:nvPr/>
        </p:nvSpPr>
        <p:spPr>
          <a:xfrm>
            <a:off x="1308400" y="0"/>
            <a:ext cx="9397200" cy="550500"/>
          </a:xfrm>
          <a:prstGeom prst="rect">
            <a:avLst/>
          </a:prstGeom>
          <a:noFill/>
          <a:ln>
            <a:noFill/>
          </a:ln>
        </p:spPr>
        <p:txBody>
          <a:bodyPr anchorCtr="0" anchor="t" bIns="91425" lIns="91425" spcFirstLastPara="1" rIns="91425" wrap="square" tIns="91425">
            <a:noAutofit/>
          </a:bodyPr>
          <a:lstStyle/>
          <a:p>
            <a:pPr indent="0" lvl="0" marL="0" rtl="0" algn="ctr">
              <a:lnSpc>
                <a:spcPct val="130909"/>
              </a:lnSpc>
              <a:spcBef>
                <a:spcPts val="1200"/>
              </a:spcBef>
              <a:spcAft>
                <a:spcPts val="700"/>
              </a:spcAft>
              <a:buNone/>
            </a:pPr>
            <a:r>
              <a:rPr lang="es-ES" sz="3500">
                <a:solidFill>
                  <a:schemeClr val="dk2"/>
                </a:solidFill>
                <a:latin typeface="Times New Roman"/>
                <a:ea typeface="Times New Roman"/>
                <a:cs typeface="Times New Roman"/>
                <a:sym typeface="Times New Roman"/>
              </a:rPr>
              <a:t>Algorithm for Binary search :</a:t>
            </a:r>
            <a:endParaRPr sz="3500">
              <a:solidFill>
                <a:schemeClr val="dk2"/>
              </a:solidFill>
              <a:latin typeface="Times New Roman"/>
              <a:ea typeface="Times New Roman"/>
              <a:cs typeface="Times New Roman"/>
              <a:sym typeface="Times New Roman"/>
            </a:endParaRPr>
          </a:p>
        </p:txBody>
      </p:sp>
      <p:sp>
        <p:nvSpPr>
          <p:cNvPr id="277" name="Google Shape;277;p11"/>
          <p:cNvSpPr txBox="1"/>
          <p:nvPr/>
        </p:nvSpPr>
        <p:spPr>
          <a:xfrm>
            <a:off x="2156350" y="698700"/>
            <a:ext cx="3868200" cy="601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ES" sz="1800">
                <a:solidFill>
                  <a:srgbClr val="660066"/>
                </a:solidFill>
                <a:highlight>
                  <a:srgbClr val="EEEEEE"/>
                </a:highlight>
                <a:latin typeface="Times New Roman"/>
                <a:ea typeface="Times New Roman"/>
                <a:cs typeface="Times New Roman"/>
                <a:sym typeface="Times New Roman"/>
              </a:rPr>
              <a:t>Procedure</a:t>
            </a:r>
            <a:r>
              <a:rPr lang="es-ES" sz="1800">
                <a:solidFill>
                  <a:schemeClr val="dk1"/>
                </a:solidFill>
                <a:highlight>
                  <a:srgbClr val="EEEEEE"/>
                </a:highlight>
                <a:latin typeface="Times New Roman"/>
                <a:ea typeface="Times New Roman"/>
                <a:cs typeface="Times New Roman"/>
                <a:sym typeface="Times New Roman"/>
              </a:rPr>
              <a:t> binary_search</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chemeClr val="dk1"/>
                </a:solidFill>
                <a:highlight>
                  <a:srgbClr val="EEEEEE"/>
                </a:highlight>
                <a:latin typeface="Times New Roman"/>
                <a:ea typeface="Times New Roman"/>
                <a:cs typeface="Times New Roman"/>
                <a:sym typeface="Times New Roman"/>
              </a:rPr>
              <a:t>A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sorted array</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chemeClr val="dk1"/>
                </a:solidFill>
                <a:highlight>
                  <a:srgbClr val="EEEEEE"/>
                </a:highlight>
                <a:latin typeface="Times New Roman"/>
                <a:ea typeface="Times New Roman"/>
                <a:cs typeface="Times New Roman"/>
                <a:sym typeface="Times New Roman"/>
              </a:rPr>
              <a:t>n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size </a:t>
            </a:r>
            <a:r>
              <a:rPr lang="es-ES" sz="1800">
                <a:solidFill>
                  <a:srgbClr val="000088"/>
                </a:solidFill>
                <a:highlight>
                  <a:srgbClr val="EEEEEE"/>
                </a:highlight>
                <a:latin typeface="Times New Roman"/>
                <a:ea typeface="Times New Roman"/>
                <a:cs typeface="Times New Roman"/>
                <a:sym typeface="Times New Roman"/>
              </a:rPr>
              <a:t>of</a:t>
            </a:r>
            <a:r>
              <a:rPr lang="es-ES" sz="1800">
                <a:solidFill>
                  <a:schemeClr val="dk1"/>
                </a:solidFill>
                <a:highlight>
                  <a:srgbClr val="EEEEEE"/>
                </a:highlight>
                <a:latin typeface="Times New Roman"/>
                <a:ea typeface="Times New Roman"/>
                <a:cs typeface="Times New Roman"/>
                <a:sym typeface="Times New Roman"/>
              </a:rPr>
              <a:t> array</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chemeClr val="dk1"/>
                </a:solidFill>
                <a:highlight>
                  <a:srgbClr val="EEEEEE"/>
                </a:highlight>
                <a:latin typeface="Times New Roman"/>
                <a:ea typeface="Times New Roman"/>
                <a:cs typeface="Times New Roman"/>
                <a:sym typeface="Times New Roman"/>
              </a:rPr>
              <a:t>x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value</a:t>
            </a:r>
            <a:r>
              <a:rPr lang="es-ES" sz="1800">
                <a:solidFill>
                  <a:schemeClr val="dk1"/>
                </a:solidFill>
                <a:highlight>
                  <a:srgbClr val="EEEEEE"/>
                </a:highlight>
                <a:latin typeface="Times New Roman"/>
                <a:ea typeface="Times New Roman"/>
                <a:cs typeface="Times New Roman"/>
                <a:sym typeface="Times New Roman"/>
              </a:rPr>
              <a:t> to be searched</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660066"/>
                </a:solidFill>
                <a:highlight>
                  <a:srgbClr val="EEEEEE"/>
                </a:highlight>
                <a:latin typeface="Times New Roman"/>
                <a:ea typeface="Times New Roman"/>
                <a:cs typeface="Times New Roman"/>
                <a:sym typeface="Times New Roman"/>
              </a:rPr>
              <a:t>Set</a:t>
            </a:r>
            <a:r>
              <a:rPr lang="es-ES" sz="1800">
                <a:solidFill>
                  <a:schemeClr val="dk1"/>
                </a:solidFill>
                <a:highlight>
                  <a:srgbClr val="EEEEEE"/>
                </a:highlight>
                <a:latin typeface="Times New Roman"/>
                <a:ea typeface="Times New Roman"/>
                <a:cs typeface="Times New Roman"/>
                <a:sym typeface="Times New Roman"/>
              </a:rPr>
              <a:t> low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006666"/>
                </a:solidFill>
                <a:highlight>
                  <a:srgbClr val="EEEEEE"/>
                </a:highlight>
                <a:latin typeface="Times New Roman"/>
                <a:ea typeface="Times New Roman"/>
                <a:cs typeface="Times New Roman"/>
                <a:sym typeface="Times New Roman"/>
              </a:rPr>
              <a:t>0</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660066"/>
                </a:solidFill>
                <a:highlight>
                  <a:srgbClr val="EEEEEE"/>
                </a:highlight>
                <a:latin typeface="Times New Roman"/>
                <a:ea typeface="Times New Roman"/>
                <a:cs typeface="Times New Roman"/>
                <a:sym typeface="Times New Roman"/>
              </a:rPr>
              <a:t>Set</a:t>
            </a:r>
            <a:r>
              <a:rPr lang="es-ES" sz="1800">
                <a:solidFill>
                  <a:schemeClr val="dk1"/>
                </a:solidFill>
                <a:highlight>
                  <a:srgbClr val="EEEEEE"/>
                </a:highlight>
                <a:latin typeface="Times New Roman"/>
                <a:ea typeface="Times New Roman"/>
                <a:cs typeface="Times New Roman"/>
                <a:sym typeface="Times New Roman"/>
              </a:rPr>
              <a:t> high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n </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while</a:t>
            </a:r>
            <a:r>
              <a:rPr lang="es-ES" sz="1800">
                <a:solidFill>
                  <a:schemeClr val="dk1"/>
                </a:solidFill>
                <a:highlight>
                  <a:srgbClr val="EEEEEE"/>
                </a:highlight>
                <a:latin typeface="Times New Roman"/>
                <a:ea typeface="Times New Roman"/>
                <a:cs typeface="Times New Roman"/>
                <a:sym typeface="Times New Roman"/>
              </a:rPr>
              <a:t> (low&lt;=high)</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set</a:t>
            </a:r>
            <a:r>
              <a:rPr lang="es-ES" sz="1800">
                <a:solidFill>
                  <a:schemeClr val="dk1"/>
                </a:solidFill>
                <a:highlight>
                  <a:srgbClr val="EEEEEE"/>
                </a:highlight>
                <a:latin typeface="Times New Roman"/>
                <a:ea typeface="Times New Roman"/>
                <a:cs typeface="Times New Roman"/>
                <a:sym typeface="Times New Roman"/>
              </a:rPr>
              <a:t> mid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low+high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006666"/>
                </a:solidFill>
                <a:highlight>
                  <a:srgbClr val="EEEEEE"/>
                </a:highlight>
                <a:latin typeface="Times New Roman"/>
                <a:ea typeface="Times New Roman"/>
                <a:cs typeface="Times New Roman"/>
                <a:sym typeface="Times New Roman"/>
              </a:rPr>
              <a:t>2</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if</a:t>
            </a:r>
            <a:r>
              <a:rPr lang="es-ES" sz="1800">
                <a:solidFill>
                  <a:schemeClr val="dk1"/>
                </a:solidFill>
                <a:highlight>
                  <a:srgbClr val="EEEEEE"/>
                </a:highlight>
                <a:latin typeface="Times New Roman"/>
                <a:ea typeface="Times New Roman"/>
                <a:cs typeface="Times New Roman"/>
                <a:sym typeface="Times New Roman"/>
              </a:rPr>
              <a:t> A</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mid</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666600"/>
                </a:solidFill>
                <a:highlight>
                  <a:srgbClr val="EEEEEE"/>
                </a:highlight>
                <a:latin typeface="Times New Roman"/>
                <a:ea typeface="Times New Roman"/>
                <a:cs typeface="Times New Roman"/>
                <a:sym typeface="Times New Roman"/>
              </a:rPr>
              <a:t>&lt;</a:t>
            </a:r>
            <a:r>
              <a:rPr lang="es-ES" sz="1800">
                <a:solidFill>
                  <a:schemeClr val="dk1"/>
                </a:solidFill>
                <a:highlight>
                  <a:srgbClr val="EEEEEE"/>
                </a:highlight>
                <a:latin typeface="Times New Roman"/>
                <a:ea typeface="Times New Roman"/>
                <a:cs typeface="Times New Roman"/>
                <a:sym typeface="Times New Roman"/>
              </a:rPr>
              <a:t> x</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set</a:t>
            </a:r>
            <a:r>
              <a:rPr lang="es-ES" sz="1800">
                <a:solidFill>
                  <a:schemeClr val="dk1"/>
                </a:solidFill>
                <a:highlight>
                  <a:srgbClr val="EEEEEE"/>
                </a:highlight>
                <a:latin typeface="Times New Roman"/>
                <a:ea typeface="Times New Roman"/>
                <a:cs typeface="Times New Roman"/>
                <a:sym typeface="Times New Roman"/>
              </a:rPr>
              <a:t> low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mid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006666"/>
                </a:solidFill>
                <a:highlight>
                  <a:srgbClr val="EEEEEE"/>
                </a:highlight>
                <a:latin typeface="Times New Roman"/>
                <a:ea typeface="Times New Roman"/>
                <a:cs typeface="Times New Roman"/>
                <a:sym typeface="Times New Roman"/>
              </a:rPr>
              <a:t>1</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rgbClr val="006666"/>
                </a:solidFill>
                <a:highlight>
                  <a:srgbClr val="EEEEEE"/>
                </a:highlight>
                <a:latin typeface="Times New Roman"/>
                <a:ea typeface="Times New Roman"/>
                <a:cs typeface="Times New Roman"/>
                <a:sym typeface="Times New Roman"/>
              </a:rPr>
              <a:t>        </a:t>
            </a:r>
            <a:r>
              <a:rPr lang="es-ES" sz="1800">
                <a:solidFill>
                  <a:srgbClr val="006666"/>
                </a:solidFill>
                <a:highlight>
                  <a:srgbClr val="EEEEEE"/>
                </a:highlight>
                <a:latin typeface="Times New Roman"/>
                <a:ea typeface="Times New Roman"/>
                <a:cs typeface="Times New Roman"/>
                <a:sym typeface="Times New Roman"/>
              </a:rPr>
              <a:t>else</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if</a:t>
            </a:r>
            <a:r>
              <a:rPr lang="es-ES" sz="1800">
                <a:solidFill>
                  <a:schemeClr val="dk1"/>
                </a:solidFill>
                <a:highlight>
                  <a:srgbClr val="EEEEEE"/>
                </a:highlight>
                <a:latin typeface="Times New Roman"/>
                <a:ea typeface="Times New Roman"/>
                <a:cs typeface="Times New Roman"/>
                <a:sym typeface="Times New Roman"/>
              </a:rPr>
              <a:t> A</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mid</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666600"/>
                </a:solidFill>
                <a:highlight>
                  <a:srgbClr val="EEEEEE"/>
                </a:highlight>
                <a:latin typeface="Times New Roman"/>
                <a:ea typeface="Times New Roman"/>
                <a:cs typeface="Times New Roman"/>
                <a:sym typeface="Times New Roman"/>
              </a:rPr>
              <a:t>&gt;</a:t>
            </a:r>
            <a:r>
              <a:rPr lang="es-ES" sz="1800">
                <a:solidFill>
                  <a:schemeClr val="dk1"/>
                </a:solidFill>
                <a:highlight>
                  <a:srgbClr val="EEEEEE"/>
                </a:highlight>
                <a:latin typeface="Times New Roman"/>
                <a:ea typeface="Times New Roman"/>
                <a:cs typeface="Times New Roman"/>
                <a:sym typeface="Times New Roman"/>
              </a:rPr>
              <a:t> x</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set</a:t>
            </a:r>
            <a:r>
              <a:rPr lang="es-ES" sz="1800">
                <a:solidFill>
                  <a:schemeClr val="dk1"/>
                </a:solidFill>
                <a:highlight>
                  <a:srgbClr val="EEEEEE"/>
                </a:highlight>
                <a:latin typeface="Times New Roman"/>
                <a:ea typeface="Times New Roman"/>
                <a:cs typeface="Times New Roman"/>
                <a:sym typeface="Times New Roman"/>
              </a:rPr>
              <a:t> high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mid </a:t>
            </a:r>
            <a:r>
              <a:rPr lang="es-ES" sz="1800">
                <a:solidFill>
                  <a:srgbClr val="666600"/>
                </a:solidFill>
                <a:highlight>
                  <a:srgbClr val="EEEEEE"/>
                </a:highlight>
                <a:latin typeface="Times New Roman"/>
                <a:ea typeface="Times New Roman"/>
                <a:cs typeface="Times New Roman"/>
                <a:sym typeface="Times New Roman"/>
              </a:rPr>
              <a:t>–</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006666"/>
                </a:solidFill>
                <a:highlight>
                  <a:srgbClr val="EEEEEE"/>
                </a:highlight>
                <a:latin typeface="Times New Roman"/>
                <a:ea typeface="Times New Roman"/>
                <a:cs typeface="Times New Roman"/>
                <a:sym typeface="Times New Roman"/>
              </a:rPr>
              <a:t>1</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rgbClr val="006666"/>
                </a:solidFill>
                <a:highlight>
                  <a:srgbClr val="EEEEEE"/>
                </a:highlight>
                <a:latin typeface="Times New Roman"/>
                <a:ea typeface="Times New Roman"/>
                <a:cs typeface="Times New Roman"/>
                <a:sym typeface="Times New Roman"/>
              </a:rPr>
              <a:t>        </a:t>
            </a:r>
            <a:r>
              <a:rPr lang="es-ES" sz="1800">
                <a:solidFill>
                  <a:srgbClr val="006666"/>
                </a:solidFill>
                <a:highlight>
                  <a:srgbClr val="EEEEEE"/>
                </a:highlight>
                <a:latin typeface="Times New Roman"/>
                <a:ea typeface="Times New Roman"/>
                <a:cs typeface="Times New Roman"/>
                <a:sym typeface="Times New Roman"/>
              </a:rPr>
              <a:t>else</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rgbClr val="006666"/>
                </a:solidFill>
                <a:highlight>
                  <a:srgbClr val="EEEEEE"/>
                </a:highlight>
                <a:latin typeface="Times New Roman"/>
                <a:ea typeface="Times New Roman"/>
                <a:cs typeface="Times New Roman"/>
                <a:sym typeface="Times New Roman"/>
              </a:rPr>
              <a:t>        </a:t>
            </a:r>
            <a:r>
              <a:rPr lang="es-ES" sz="1800">
                <a:solidFill>
                  <a:srgbClr val="006666"/>
                </a:solidFill>
                <a:highlight>
                  <a:srgbClr val="EEEEEE"/>
                </a:highlight>
                <a:latin typeface="Times New Roman"/>
                <a:ea typeface="Times New Roman"/>
                <a:cs typeface="Times New Roman"/>
                <a:sym typeface="Times New Roman"/>
              </a:rPr>
              <a:t>return mid</a:t>
            </a:r>
            <a:r>
              <a:rPr lang="es-ES" sz="1800">
                <a:solidFill>
                  <a:schemeClr val="dk1"/>
                </a:solidFill>
                <a:highlight>
                  <a:srgbClr val="EEEEEE"/>
                </a:highlight>
                <a:latin typeface="Times New Roman"/>
                <a:ea typeface="Times New Roman"/>
                <a:cs typeface="Times New Roman"/>
                <a:sym typeface="Times New Roman"/>
              </a:rPr>
              <a:t> </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end</a:t>
            </a:r>
            <a:r>
              <a:rPr lang="es-ES" sz="1800">
                <a:solidFill>
                  <a:schemeClr val="dk1"/>
                </a:solidFill>
                <a:highlight>
                  <a:srgbClr val="EEEEEE"/>
                </a:highlight>
                <a:latin typeface="Times New Roman"/>
                <a:ea typeface="Times New Roman"/>
                <a:cs typeface="Times New Roman"/>
                <a:sym typeface="Times New Roman"/>
              </a:rPr>
              <a:t> </a:t>
            </a:r>
            <a:r>
              <a:rPr lang="es-ES" sz="1800">
                <a:solidFill>
                  <a:srgbClr val="000088"/>
                </a:solidFill>
                <a:highlight>
                  <a:srgbClr val="EEEEEE"/>
                </a:highlight>
                <a:latin typeface="Times New Roman"/>
                <a:ea typeface="Times New Roman"/>
                <a:cs typeface="Times New Roman"/>
                <a:sym typeface="Times New Roman"/>
              </a:rPr>
              <a:t>while</a:t>
            </a:r>
            <a:endParaRPr sz="1600">
              <a:solidFill>
                <a:schemeClr val="dk1"/>
              </a:solidFill>
              <a:highlight>
                <a:srgbClr val="EEEEEE"/>
              </a:highlight>
              <a:latin typeface="Times New Roman"/>
              <a:ea typeface="Times New Roman"/>
              <a:cs typeface="Times New Roman"/>
              <a:sym typeface="Times New Roman"/>
            </a:endParaRPr>
          </a:p>
          <a:p>
            <a:pPr indent="0" lvl="0" marL="0" rtl="0" algn="l">
              <a:spcBef>
                <a:spcPts val="0"/>
              </a:spcBef>
              <a:spcAft>
                <a:spcPts val="0"/>
              </a:spcAft>
              <a:buNone/>
            </a:pPr>
            <a:r>
              <a:rPr lang="es-ES" sz="1600">
                <a:solidFill>
                  <a:schemeClr val="dk1"/>
                </a:solidFill>
                <a:highlight>
                  <a:srgbClr val="EEEEEE"/>
                </a:highlight>
                <a:latin typeface="Times New Roman"/>
                <a:ea typeface="Times New Roman"/>
                <a:cs typeface="Times New Roman"/>
                <a:sym typeface="Times New Roman"/>
              </a:rPr>
              <a:t>     </a:t>
            </a:r>
            <a:r>
              <a:rPr lang="es-ES" sz="1800">
                <a:solidFill>
                  <a:schemeClr val="dk1"/>
                </a:solidFill>
                <a:highlight>
                  <a:srgbClr val="EEEEEE"/>
                </a:highlight>
                <a:latin typeface="Times New Roman"/>
                <a:ea typeface="Times New Roman"/>
                <a:cs typeface="Times New Roman"/>
                <a:sym typeface="Times New Roman"/>
              </a:rPr>
              <a:t>return 0   </a:t>
            </a:r>
            <a:endParaRPr sz="1600">
              <a:solidFill>
                <a:schemeClr val="dk1"/>
              </a:solidFill>
              <a:highlight>
                <a:srgbClr val="EEEEEE"/>
              </a:highlight>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s-ES" sz="1800">
                <a:solidFill>
                  <a:srgbClr val="000088"/>
                </a:solidFill>
                <a:highlight>
                  <a:srgbClr val="EEEEEE"/>
                </a:highlight>
                <a:latin typeface="Times New Roman"/>
                <a:ea typeface="Times New Roman"/>
                <a:cs typeface="Times New Roman"/>
                <a:sym typeface="Times New Roman"/>
              </a:rPr>
              <a:t>end</a:t>
            </a:r>
            <a:r>
              <a:rPr lang="es-ES" sz="1800">
                <a:solidFill>
                  <a:schemeClr val="dk1"/>
                </a:solidFill>
                <a:highlight>
                  <a:srgbClr val="EEEEEE"/>
                </a:highlight>
                <a:latin typeface="Times New Roman"/>
                <a:ea typeface="Times New Roman"/>
                <a:cs typeface="Times New Roman"/>
                <a:sym typeface="Times New Roman"/>
              </a:rPr>
              <a:t> procedure</a:t>
            </a:r>
            <a:endParaRPr sz="1800">
              <a:solidFill>
                <a:schemeClr val="dk1"/>
              </a:solidFill>
              <a:highlight>
                <a:srgbClr val="EEEEEE"/>
              </a:highlight>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2" name="Shape 282"/>
        <p:cNvGrpSpPr/>
        <p:nvPr/>
      </p:nvGrpSpPr>
      <p:grpSpPr>
        <a:xfrm>
          <a:off x="0" y="0"/>
          <a:ext cx="0" cy="0"/>
          <a:chOff x="0" y="0"/>
          <a:chExt cx="0" cy="0"/>
        </a:xfrm>
      </p:grpSpPr>
      <p:sp>
        <p:nvSpPr>
          <p:cNvPr id="283" name="Google Shape;283;p12"/>
          <p:cNvSpPr txBox="1"/>
          <p:nvPr/>
        </p:nvSpPr>
        <p:spPr>
          <a:xfrm>
            <a:off x="1308400" y="0"/>
            <a:ext cx="9397200" cy="550500"/>
          </a:xfrm>
          <a:prstGeom prst="rect">
            <a:avLst/>
          </a:prstGeom>
          <a:noFill/>
          <a:ln>
            <a:noFill/>
          </a:ln>
        </p:spPr>
        <p:txBody>
          <a:bodyPr anchorCtr="0" anchor="t" bIns="91425" lIns="91425" spcFirstLastPara="1" rIns="91425" wrap="square" tIns="91425">
            <a:noAutofit/>
          </a:bodyPr>
          <a:lstStyle/>
          <a:p>
            <a:pPr indent="0" lvl="0" marL="0" rtl="0" algn="ctr">
              <a:lnSpc>
                <a:spcPct val="130909"/>
              </a:lnSpc>
              <a:spcBef>
                <a:spcPts val="1200"/>
              </a:spcBef>
              <a:spcAft>
                <a:spcPts val="700"/>
              </a:spcAft>
              <a:buNone/>
            </a:pPr>
            <a:r>
              <a:rPr lang="es-ES" sz="2200">
                <a:solidFill>
                  <a:schemeClr val="dk1"/>
                </a:solidFill>
                <a:latin typeface="Times New Roman"/>
                <a:ea typeface="Times New Roman"/>
                <a:cs typeface="Times New Roman"/>
                <a:sym typeface="Times New Roman"/>
              </a:rPr>
              <a:t>Algorithm for Binary search :</a:t>
            </a:r>
            <a:endParaRPr sz="2200">
              <a:solidFill>
                <a:schemeClr val="dk1"/>
              </a:solidFill>
              <a:latin typeface="Times New Roman"/>
              <a:ea typeface="Times New Roman"/>
              <a:cs typeface="Times New Roman"/>
              <a:sym typeface="Times New Roman"/>
            </a:endParaRPr>
          </a:p>
        </p:txBody>
      </p:sp>
      <p:sp>
        <p:nvSpPr>
          <p:cNvPr id="284" name="Google Shape;284;p12"/>
          <p:cNvSpPr txBox="1"/>
          <p:nvPr/>
        </p:nvSpPr>
        <p:spPr>
          <a:xfrm>
            <a:off x="1116450" y="393300"/>
            <a:ext cx="4681200" cy="1397100"/>
          </a:xfrm>
          <a:prstGeom prst="rect">
            <a:avLst/>
          </a:prstGeom>
          <a:noFill/>
          <a:ln>
            <a:noFill/>
          </a:ln>
        </p:spPr>
        <p:txBody>
          <a:bodyPr anchorCtr="0" anchor="t" bIns="91425" lIns="91425" spcFirstLastPara="1" rIns="91425" wrap="square" tIns="91425">
            <a:noAutofit/>
          </a:bodyPr>
          <a:lstStyle/>
          <a:p>
            <a:pPr indent="0" lvl="0" marL="0" rtl="0" algn="l">
              <a:lnSpc>
                <a:spcPct val="130909"/>
              </a:lnSpc>
              <a:spcBef>
                <a:spcPts val="1200"/>
              </a:spcBef>
              <a:spcAft>
                <a:spcPts val="0"/>
              </a:spcAft>
              <a:buNone/>
            </a:pPr>
            <a:r>
              <a:rPr lang="es-ES" sz="1800">
                <a:solidFill>
                  <a:schemeClr val="dk1"/>
                </a:solidFill>
                <a:latin typeface="Times New Roman"/>
                <a:ea typeface="Times New Roman"/>
                <a:cs typeface="Times New Roman"/>
                <a:sym typeface="Times New Roman"/>
              </a:rPr>
              <a:t>let us take another example which consists of 14 entries:</a:t>
            </a:r>
            <a:endParaRPr sz="1800">
              <a:solidFill>
                <a:schemeClr val="dk1"/>
              </a:solidFill>
              <a:latin typeface="Times New Roman"/>
              <a:ea typeface="Times New Roman"/>
              <a:cs typeface="Times New Roman"/>
              <a:sym typeface="Times New Roman"/>
            </a:endParaRPr>
          </a:p>
          <a:p>
            <a:pPr indent="0" lvl="0" marL="0" rtl="0" algn="l">
              <a:lnSpc>
                <a:spcPct val="130909"/>
              </a:lnSpc>
              <a:spcBef>
                <a:spcPts val="1200"/>
              </a:spcBef>
              <a:spcAft>
                <a:spcPts val="0"/>
              </a:spcAft>
              <a:buNone/>
            </a:pPr>
            <a:r>
              <a:rPr lang="es-ES" sz="1800">
                <a:solidFill>
                  <a:schemeClr val="dk1"/>
                </a:solidFill>
                <a:latin typeface="Times New Roman"/>
                <a:ea typeface="Times New Roman"/>
                <a:cs typeface="Times New Roman"/>
                <a:sym typeface="Times New Roman"/>
              </a:rPr>
              <a:t>a[1:14] = -15, -6, 0, 7, 9, 23, 54, 82, 101, 112, 125, 131, 142, 151</a:t>
            </a:r>
            <a:endParaRPr sz="1800">
              <a:solidFill>
                <a:schemeClr val="dk1"/>
              </a:solidFill>
              <a:latin typeface="Times New Roman"/>
              <a:ea typeface="Times New Roman"/>
              <a:cs typeface="Times New Roman"/>
              <a:sym typeface="Times New Roman"/>
            </a:endParaRPr>
          </a:p>
          <a:p>
            <a:pPr indent="0" lvl="0" marL="0" rtl="0" algn="l">
              <a:lnSpc>
                <a:spcPct val="130909"/>
              </a:lnSpc>
              <a:spcBef>
                <a:spcPts val="1200"/>
              </a:spcBef>
              <a:spcAft>
                <a:spcPts val="700"/>
              </a:spcAft>
              <a:buNone/>
            </a:pPr>
            <a:r>
              <a:rPr lang="es-ES" sz="1800">
                <a:solidFill>
                  <a:schemeClr val="dk1"/>
                </a:solidFill>
                <a:latin typeface="Times New Roman"/>
                <a:ea typeface="Times New Roman"/>
                <a:cs typeface="Times New Roman"/>
                <a:sym typeface="Times New Roman"/>
              </a:rPr>
              <a:t>the below table explains three different searches of an element</a:t>
            </a:r>
            <a:endParaRPr sz="1800">
              <a:solidFill>
                <a:schemeClr val="dk1"/>
              </a:solidFill>
              <a:latin typeface="Times New Roman"/>
              <a:ea typeface="Times New Roman"/>
              <a:cs typeface="Times New Roman"/>
              <a:sym typeface="Times New Roman"/>
            </a:endParaRPr>
          </a:p>
        </p:txBody>
      </p:sp>
      <p:graphicFrame>
        <p:nvGraphicFramePr>
          <p:cNvPr id="285" name="Google Shape;285;p12"/>
          <p:cNvGraphicFramePr/>
          <p:nvPr/>
        </p:nvGraphicFramePr>
        <p:xfrm>
          <a:off x="7177300" y="702188"/>
          <a:ext cx="3000000" cy="3000000"/>
        </p:xfrm>
        <a:graphic>
          <a:graphicData uri="http://schemas.openxmlformats.org/drawingml/2006/table">
            <a:tbl>
              <a:tblPr>
                <a:noFill/>
                <a:tableStyleId>{604585C7-5DB6-4B66-B627-9DB4B5A08E0C}</a:tableStyleId>
              </a:tblPr>
              <a:tblGrid>
                <a:gridCol w="1203700"/>
                <a:gridCol w="1165475"/>
                <a:gridCol w="1146400"/>
                <a:gridCol w="1165475"/>
              </a:tblGrid>
              <a:tr h="219075">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X=151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Low</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High</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mid</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7</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8</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12</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13</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found</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X=-14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7</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6</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3</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2</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2</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2</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2</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400050">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2</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Not found</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X=9</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7</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1</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6</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3</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19075">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4</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6</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5</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100000">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b="1" sz="1700">
                        <a:solidFill>
                          <a:schemeClr val="dk1"/>
                        </a:solidFill>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500">
                          <a:solidFill>
                            <a:schemeClr val="dk1"/>
                          </a:solidFill>
                          <a:latin typeface="Times New Roman"/>
                          <a:ea typeface="Times New Roman"/>
                          <a:cs typeface="Times New Roman"/>
                          <a:sym typeface="Times New Roman"/>
                        </a:rPr>
                        <a:t>found</a:t>
                      </a:r>
                      <a:endParaRPr b="1" sz="15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bl>
          </a:graphicData>
        </a:graphic>
      </p:graphicFrame>
      <p:sp>
        <p:nvSpPr>
          <p:cNvPr id="286" name="Google Shape;286;p12"/>
          <p:cNvSpPr txBox="1"/>
          <p:nvPr/>
        </p:nvSpPr>
        <p:spPr>
          <a:xfrm>
            <a:off x="1308400" y="3161550"/>
            <a:ext cx="5030400" cy="3000000"/>
          </a:xfrm>
          <a:prstGeom prst="rect">
            <a:avLst/>
          </a:prstGeom>
          <a:noFill/>
          <a:ln>
            <a:noFill/>
          </a:ln>
        </p:spPr>
        <p:txBody>
          <a:bodyPr anchorCtr="0" anchor="t" bIns="91425" lIns="91425" spcFirstLastPara="1" rIns="91425" wrap="square" tIns="91425">
            <a:noAutofit/>
          </a:bodyPr>
          <a:lstStyle/>
          <a:p>
            <a:pPr indent="0" lvl="0" marL="0" rtl="0" algn="l">
              <a:lnSpc>
                <a:spcPct val="130909"/>
              </a:lnSpc>
              <a:spcBef>
                <a:spcPts val="1200"/>
              </a:spcBef>
              <a:spcAft>
                <a:spcPts val="0"/>
              </a:spcAft>
              <a:buNone/>
            </a:pPr>
            <a:r>
              <a:rPr lang="es-ES" sz="1900">
                <a:solidFill>
                  <a:schemeClr val="dk1"/>
                </a:solidFill>
                <a:latin typeface="Times New Roman"/>
                <a:ea typeface="Times New Roman"/>
                <a:cs typeface="Times New Roman"/>
                <a:sym typeface="Times New Roman"/>
              </a:rPr>
              <a:t>When X=151 , at the 4</a:t>
            </a:r>
            <a:r>
              <a:rPr baseline="30000" lang="es-ES" sz="2700">
                <a:solidFill>
                  <a:schemeClr val="dk1"/>
                </a:solidFill>
                <a:latin typeface="Times New Roman"/>
                <a:ea typeface="Times New Roman"/>
                <a:cs typeface="Times New Roman"/>
                <a:sym typeface="Times New Roman"/>
              </a:rPr>
              <a:t>th</a:t>
            </a:r>
            <a:r>
              <a:rPr lang="es-ES" sz="1900">
                <a:solidFill>
                  <a:schemeClr val="dk1"/>
                </a:solidFill>
                <a:latin typeface="Times New Roman"/>
                <a:ea typeface="Times New Roman"/>
                <a:cs typeface="Times New Roman"/>
                <a:sym typeface="Times New Roman"/>
              </a:rPr>
              <a:t> iteration the element is found.</a:t>
            </a:r>
            <a:endParaRPr sz="1900">
              <a:solidFill>
                <a:schemeClr val="dk1"/>
              </a:solidFill>
              <a:latin typeface="Times New Roman"/>
              <a:ea typeface="Times New Roman"/>
              <a:cs typeface="Times New Roman"/>
              <a:sym typeface="Times New Roman"/>
            </a:endParaRPr>
          </a:p>
          <a:p>
            <a:pPr indent="0" lvl="0" marL="0" rtl="0" algn="l">
              <a:lnSpc>
                <a:spcPct val="130909"/>
              </a:lnSpc>
              <a:spcBef>
                <a:spcPts val="1200"/>
              </a:spcBef>
              <a:spcAft>
                <a:spcPts val="700"/>
              </a:spcAft>
              <a:buNone/>
            </a:pPr>
            <a:r>
              <a:rPr lang="es-ES" sz="1900">
                <a:solidFill>
                  <a:schemeClr val="dk1"/>
                </a:solidFill>
                <a:latin typeface="Times New Roman"/>
                <a:ea typeface="Times New Roman"/>
                <a:cs typeface="Times New Roman"/>
                <a:sym typeface="Times New Roman"/>
              </a:rPr>
              <a:t>Let say the iteration in Binary Search terminates after </a:t>
            </a:r>
            <a:r>
              <a:rPr b="1" lang="es-ES" sz="1900">
                <a:solidFill>
                  <a:schemeClr val="dk1"/>
                </a:solidFill>
                <a:latin typeface="Times New Roman"/>
                <a:ea typeface="Times New Roman"/>
                <a:cs typeface="Times New Roman"/>
                <a:sym typeface="Times New Roman"/>
              </a:rPr>
              <a:t>k</a:t>
            </a:r>
            <a:r>
              <a:rPr lang="es-ES" sz="1900">
                <a:solidFill>
                  <a:schemeClr val="dk1"/>
                </a:solidFill>
                <a:latin typeface="Times New Roman"/>
                <a:ea typeface="Times New Roman"/>
                <a:cs typeface="Times New Roman"/>
                <a:sym typeface="Times New Roman"/>
              </a:rPr>
              <a:t> iterations. In the above example, it terminates after 4 iterations, so </a:t>
            </a:r>
            <a:r>
              <a:rPr b="1" lang="es-ES" sz="1900">
                <a:solidFill>
                  <a:schemeClr val="dk1"/>
                </a:solidFill>
                <a:latin typeface="Times New Roman"/>
                <a:ea typeface="Times New Roman"/>
                <a:cs typeface="Times New Roman"/>
                <a:sym typeface="Times New Roman"/>
              </a:rPr>
              <a:t>here k = 4</a:t>
            </a:r>
            <a:endParaRPr b="1" sz="19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1" name="Shape 291"/>
        <p:cNvGrpSpPr/>
        <p:nvPr/>
      </p:nvGrpSpPr>
      <p:grpSpPr>
        <a:xfrm>
          <a:off x="0" y="0"/>
          <a:ext cx="0" cy="0"/>
          <a:chOff x="0" y="0"/>
          <a:chExt cx="0" cy="0"/>
        </a:xfrm>
      </p:grpSpPr>
      <p:sp>
        <p:nvSpPr>
          <p:cNvPr id="292" name="Google Shape;292;p13"/>
          <p:cNvSpPr txBox="1"/>
          <p:nvPr/>
        </p:nvSpPr>
        <p:spPr>
          <a:xfrm>
            <a:off x="1240150" y="0"/>
            <a:ext cx="7614000" cy="6384300"/>
          </a:xfrm>
          <a:prstGeom prst="rect">
            <a:avLst/>
          </a:prstGeom>
          <a:noFill/>
          <a:ln>
            <a:noFill/>
          </a:ln>
        </p:spPr>
        <p:txBody>
          <a:bodyPr anchorCtr="0" anchor="t" bIns="91425" lIns="91425" spcFirstLastPara="1" rIns="91425" wrap="square" tIns="91425">
            <a:noAutofit/>
          </a:bodyPr>
          <a:lstStyle/>
          <a:p>
            <a:pPr indent="-387350" lvl="0" marL="457200" rtl="0" algn="l">
              <a:lnSpc>
                <a:spcPct val="100000"/>
              </a:lnSpc>
              <a:spcBef>
                <a:spcPts val="0"/>
              </a:spcBef>
              <a:spcAft>
                <a:spcPts val="0"/>
              </a:spcAft>
              <a:buClr>
                <a:schemeClr val="dk1"/>
              </a:buClr>
              <a:buSzPts val="2500"/>
              <a:buChar char="●"/>
            </a:pPr>
            <a:r>
              <a:rPr lang="es-ES" sz="2600">
                <a:solidFill>
                  <a:schemeClr val="dk1"/>
                </a:solidFill>
                <a:latin typeface="Times New Roman"/>
                <a:ea typeface="Times New Roman"/>
                <a:cs typeface="Times New Roman"/>
                <a:sym typeface="Times New Roman"/>
              </a:rPr>
              <a:t>At each iteration, the array is divided by half. So let’s say the length of array at any iteration is </a:t>
            </a:r>
            <a:r>
              <a:rPr b="1" lang="es-ES" sz="2600">
                <a:solidFill>
                  <a:schemeClr val="dk1"/>
                </a:solidFill>
                <a:latin typeface="Times New Roman"/>
                <a:ea typeface="Times New Roman"/>
                <a:cs typeface="Times New Roman"/>
                <a:sym typeface="Times New Roman"/>
              </a:rPr>
              <a:t>n</a:t>
            </a:r>
            <a:endParaRPr b="1" sz="2600">
              <a:solidFill>
                <a:schemeClr val="dk1"/>
              </a:solidFill>
              <a:latin typeface="Times New Roman"/>
              <a:ea typeface="Times New Roman"/>
              <a:cs typeface="Times New Roman"/>
              <a:sym typeface="Times New Roman"/>
            </a:endParaRPr>
          </a:p>
          <a:p>
            <a:pPr indent="-387350" lvl="0" marL="457200" rtl="0" algn="l">
              <a:lnSpc>
                <a:spcPct val="100000"/>
              </a:lnSpc>
              <a:spcBef>
                <a:spcPts val="0"/>
              </a:spcBef>
              <a:spcAft>
                <a:spcPts val="0"/>
              </a:spcAft>
              <a:buClr>
                <a:schemeClr val="dk1"/>
              </a:buClr>
              <a:buSzPts val="2500"/>
              <a:buChar char="●"/>
            </a:pPr>
            <a:r>
              <a:rPr lang="es-ES" sz="2600">
                <a:solidFill>
                  <a:schemeClr val="dk1"/>
                </a:solidFill>
                <a:latin typeface="Times New Roman"/>
                <a:ea typeface="Times New Roman"/>
                <a:cs typeface="Times New Roman"/>
                <a:sym typeface="Times New Roman"/>
              </a:rPr>
              <a:t>At Iteration 1,</a:t>
            </a:r>
            <a:endParaRPr sz="26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s-ES" sz="2600">
                <a:solidFill>
                  <a:schemeClr val="dk1"/>
                </a:solidFill>
                <a:highlight>
                  <a:srgbClr val="E0E0E0"/>
                </a:highlight>
                <a:latin typeface="Times New Roman"/>
                <a:ea typeface="Times New Roman"/>
                <a:cs typeface="Times New Roman"/>
                <a:sym typeface="Times New Roman"/>
              </a:rPr>
              <a:t>Length of array = n</a:t>
            </a:r>
            <a:endParaRPr sz="2600">
              <a:solidFill>
                <a:schemeClr val="dk1"/>
              </a:solidFill>
              <a:highlight>
                <a:srgbClr val="E0E0E0"/>
              </a:highlight>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s-ES" sz="2600">
                <a:solidFill>
                  <a:schemeClr val="dk1"/>
                </a:solidFill>
                <a:latin typeface="Times New Roman"/>
                <a:ea typeface="Times New Roman"/>
                <a:cs typeface="Times New Roman"/>
                <a:sym typeface="Times New Roman"/>
              </a:rPr>
              <a:t>At Iteration 2,</a:t>
            </a:r>
            <a:endParaRPr sz="26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s-ES" sz="2600">
                <a:solidFill>
                  <a:schemeClr val="dk1"/>
                </a:solidFill>
                <a:highlight>
                  <a:srgbClr val="E0E0E0"/>
                </a:highlight>
                <a:latin typeface="Times New Roman"/>
                <a:ea typeface="Times New Roman"/>
                <a:cs typeface="Times New Roman"/>
                <a:sym typeface="Times New Roman"/>
              </a:rPr>
              <a:t>Length of array = n⁄2</a:t>
            </a:r>
            <a:endParaRPr sz="2600">
              <a:solidFill>
                <a:schemeClr val="dk1"/>
              </a:solidFill>
              <a:highlight>
                <a:srgbClr val="E0E0E0"/>
              </a:highlight>
              <a:latin typeface="Times New Roman"/>
              <a:ea typeface="Times New Roman"/>
              <a:cs typeface="Times New Roman"/>
              <a:sym typeface="Times New Roman"/>
            </a:endParaRPr>
          </a:p>
          <a:p>
            <a:pPr indent="-387350" lvl="0" marL="457200" rtl="0" algn="l">
              <a:lnSpc>
                <a:spcPct val="100000"/>
              </a:lnSpc>
              <a:spcBef>
                <a:spcPts val="0"/>
              </a:spcBef>
              <a:spcAft>
                <a:spcPts val="0"/>
              </a:spcAft>
              <a:buClr>
                <a:schemeClr val="dk1"/>
              </a:buClr>
              <a:buSzPts val="2500"/>
              <a:buChar char="●"/>
            </a:pPr>
            <a:r>
              <a:rPr lang="es-ES" sz="2600">
                <a:solidFill>
                  <a:schemeClr val="dk1"/>
                </a:solidFill>
                <a:latin typeface="Times New Roman"/>
                <a:ea typeface="Times New Roman"/>
                <a:cs typeface="Times New Roman"/>
                <a:sym typeface="Times New Roman"/>
              </a:rPr>
              <a:t>At Iteration 3,</a:t>
            </a:r>
            <a:endParaRPr sz="26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s-ES" sz="2600">
                <a:solidFill>
                  <a:schemeClr val="dk1"/>
                </a:solidFill>
                <a:highlight>
                  <a:srgbClr val="E0E0E0"/>
                </a:highlight>
                <a:latin typeface="Times New Roman"/>
                <a:ea typeface="Times New Roman"/>
                <a:cs typeface="Times New Roman"/>
                <a:sym typeface="Times New Roman"/>
              </a:rPr>
              <a:t>Length of array = (n⁄2)⁄2 = n⁄2</a:t>
            </a:r>
            <a:r>
              <a:rPr baseline="30000" lang="es-ES" sz="3400">
                <a:solidFill>
                  <a:schemeClr val="dk1"/>
                </a:solidFill>
                <a:highlight>
                  <a:srgbClr val="E0E0E0"/>
                </a:highlight>
                <a:latin typeface="Times New Roman"/>
                <a:ea typeface="Times New Roman"/>
                <a:cs typeface="Times New Roman"/>
                <a:sym typeface="Times New Roman"/>
              </a:rPr>
              <a:t>2</a:t>
            </a:r>
            <a:endParaRPr baseline="30000" sz="3400">
              <a:solidFill>
                <a:schemeClr val="dk1"/>
              </a:solidFill>
              <a:highlight>
                <a:srgbClr val="E0E0E0"/>
              </a:highlight>
              <a:latin typeface="Times New Roman"/>
              <a:ea typeface="Times New Roman"/>
              <a:cs typeface="Times New Roman"/>
              <a:sym typeface="Times New Roman"/>
            </a:endParaRPr>
          </a:p>
          <a:p>
            <a:pPr indent="-387350" lvl="0" marL="457200" rtl="0" algn="l">
              <a:lnSpc>
                <a:spcPct val="100000"/>
              </a:lnSpc>
              <a:spcBef>
                <a:spcPts val="0"/>
              </a:spcBef>
              <a:spcAft>
                <a:spcPts val="0"/>
              </a:spcAft>
              <a:buClr>
                <a:schemeClr val="dk1"/>
              </a:buClr>
              <a:buSzPts val="2500"/>
              <a:buChar char="●"/>
            </a:pPr>
            <a:r>
              <a:rPr lang="es-ES" sz="2600">
                <a:solidFill>
                  <a:schemeClr val="dk1"/>
                </a:solidFill>
                <a:latin typeface="Times New Roman"/>
                <a:ea typeface="Times New Roman"/>
                <a:cs typeface="Times New Roman"/>
                <a:sym typeface="Times New Roman"/>
              </a:rPr>
              <a:t>Therefore, after Iteration k,</a:t>
            </a:r>
            <a:endParaRPr sz="26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s-ES" sz="2600">
                <a:solidFill>
                  <a:schemeClr val="dk1"/>
                </a:solidFill>
                <a:highlight>
                  <a:srgbClr val="E0E0E0"/>
                </a:highlight>
                <a:latin typeface="Times New Roman"/>
                <a:ea typeface="Times New Roman"/>
                <a:cs typeface="Times New Roman"/>
                <a:sym typeface="Times New Roman"/>
              </a:rPr>
              <a:t>Length of array = n⁄2</a:t>
            </a:r>
            <a:r>
              <a:rPr baseline="30000" lang="es-ES" sz="3400">
                <a:solidFill>
                  <a:schemeClr val="dk1"/>
                </a:solidFill>
                <a:highlight>
                  <a:srgbClr val="E0E0E0"/>
                </a:highlight>
                <a:latin typeface="Times New Roman"/>
                <a:ea typeface="Times New Roman"/>
                <a:cs typeface="Times New Roman"/>
                <a:sym typeface="Times New Roman"/>
              </a:rPr>
              <a:t>k</a:t>
            </a:r>
            <a:endParaRPr baseline="30000" sz="3400">
              <a:solidFill>
                <a:schemeClr val="dk1"/>
              </a:solidFill>
              <a:highlight>
                <a:srgbClr val="E0E0E0"/>
              </a:highlight>
              <a:latin typeface="Times New Roman"/>
              <a:ea typeface="Times New Roman"/>
              <a:cs typeface="Times New Roman"/>
              <a:sym typeface="Times New Roman"/>
            </a:endParaRPr>
          </a:p>
          <a:p>
            <a:pPr indent="-387350" lvl="0" marL="457200" rtl="0" algn="l">
              <a:lnSpc>
                <a:spcPct val="100000"/>
              </a:lnSpc>
              <a:spcBef>
                <a:spcPts val="0"/>
              </a:spcBef>
              <a:spcAft>
                <a:spcPts val="0"/>
              </a:spcAft>
              <a:buClr>
                <a:schemeClr val="dk1"/>
              </a:buClr>
              <a:buSzPts val="2500"/>
              <a:buChar char="●"/>
            </a:pPr>
            <a:r>
              <a:rPr lang="es-ES" sz="2600">
                <a:solidFill>
                  <a:schemeClr val="dk1"/>
                </a:solidFill>
                <a:latin typeface="Times New Roman"/>
                <a:ea typeface="Times New Roman"/>
                <a:cs typeface="Times New Roman"/>
                <a:sym typeface="Times New Roman"/>
              </a:rPr>
              <a:t>Also, we know that</a:t>
            </a:r>
            <a:endParaRPr sz="26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600">
              <a:solidFill>
                <a:schemeClr val="dk1"/>
              </a:solidFill>
              <a:highlight>
                <a:srgbClr val="E0E0E0"/>
              </a:highlight>
              <a:latin typeface="Times New Roman"/>
              <a:ea typeface="Times New Roman"/>
              <a:cs typeface="Times New Roman"/>
              <a:sym typeface="Times New Roman"/>
            </a:endParaRPr>
          </a:p>
        </p:txBody>
      </p:sp>
      <p:sp>
        <p:nvSpPr>
          <p:cNvPr id="293" name="Google Shape;293;p13"/>
          <p:cNvSpPr txBox="1"/>
          <p:nvPr/>
        </p:nvSpPr>
        <p:spPr>
          <a:xfrm>
            <a:off x="5700600" y="1160400"/>
            <a:ext cx="6408900" cy="4617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ES" sz="2400">
                <a:solidFill>
                  <a:schemeClr val="dk1"/>
                </a:solidFill>
                <a:highlight>
                  <a:srgbClr val="E0E0E0"/>
                </a:highlight>
                <a:latin typeface="Times New Roman"/>
                <a:ea typeface="Times New Roman"/>
                <a:cs typeface="Times New Roman"/>
                <a:sym typeface="Times New Roman"/>
              </a:rPr>
              <a:t>A</a:t>
            </a:r>
            <a:r>
              <a:rPr lang="es-ES" sz="2400">
                <a:solidFill>
                  <a:schemeClr val="dk1"/>
                </a:solidFill>
                <a:highlight>
                  <a:srgbClr val="E0E0E0"/>
                </a:highlight>
                <a:latin typeface="Times New Roman"/>
                <a:ea typeface="Times New Roman"/>
                <a:cs typeface="Times New Roman"/>
                <a:sym typeface="Times New Roman"/>
              </a:rPr>
              <a:t>fter k divisions, the length of array becomes 1</a:t>
            </a:r>
            <a:endParaRPr sz="2400">
              <a:solidFill>
                <a:schemeClr val="dk1"/>
              </a:solidFill>
              <a:highlight>
                <a:srgbClr val="E0E0E0"/>
              </a:highlight>
              <a:latin typeface="Times New Roman"/>
              <a:ea typeface="Times New Roman"/>
              <a:cs typeface="Times New Roman"/>
              <a:sym typeface="Times New Roman"/>
            </a:endParaRPr>
          </a:p>
          <a:p>
            <a:pPr indent="-374650" lvl="0" marL="457200" rtl="0" algn="l">
              <a:spcBef>
                <a:spcPts val="0"/>
              </a:spcBef>
              <a:spcAft>
                <a:spcPts val="0"/>
              </a:spcAft>
              <a:buClr>
                <a:schemeClr val="dk1"/>
              </a:buClr>
              <a:buSzPts val="2300"/>
              <a:buChar char="●"/>
            </a:pPr>
            <a:r>
              <a:rPr lang="es-ES" sz="2400">
                <a:solidFill>
                  <a:schemeClr val="dk1"/>
                </a:solidFill>
                <a:latin typeface="Times New Roman"/>
                <a:ea typeface="Times New Roman"/>
                <a:cs typeface="Times New Roman"/>
                <a:sym typeface="Times New Roman"/>
              </a:rPr>
              <a:t>Therefore</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s-ES" sz="2400">
                <a:solidFill>
                  <a:schemeClr val="dk1"/>
                </a:solidFill>
                <a:highlight>
                  <a:srgbClr val="E0E0E0"/>
                </a:highlight>
                <a:latin typeface="Times New Roman"/>
                <a:ea typeface="Times New Roman"/>
                <a:cs typeface="Times New Roman"/>
                <a:sym typeface="Times New Roman"/>
              </a:rPr>
              <a:t>Length of array = n⁄2</a:t>
            </a:r>
            <a:r>
              <a:rPr baseline="30000" lang="es-ES" sz="3200">
                <a:solidFill>
                  <a:schemeClr val="dk1"/>
                </a:solidFill>
                <a:highlight>
                  <a:srgbClr val="E0E0E0"/>
                </a:highlight>
                <a:latin typeface="Times New Roman"/>
                <a:ea typeface="Times New Roman"/>
                <a:cs typeface="Times New Roman"/>
                <a:sym typeface="Times New Roman"/>
              </a:rPr>
              <a:t>k</a:t>
            </a:r>
            <a:r>
              <a:rPr lang="es-ES" sz="2400">
                <a:solidFill>
                  <a:schemeClr val="dk1"/>
                </a:solidFill>
                <a:highlight>
                  <a:srgbClr val="E0E0E0"/>
                </a:highlight>
                <a:latin typeface="Times New Roman"/>
                <a:ea typeface="Times New Roman"/>
                <a:cs typeface="Times New Roman"/>
                <a:sym typeface="Times New Roman"/>
              </a:rPr>
              <a:t> = 1</a:t>
            </a:r>
            <a:endParaRPr sz="2200">
              <a:solidFill>
                <a:schemeClr val="dk1"/>
              </a:solidFill>
              <a:highlight>
                <a:srgbClr val="E0E0E0"/>
              </a:highlight>
              <a:latin typeface="Times New Roman"/>
              <a:ea typeface="Times New Roman"/>
              <a:cs typeface="Times New Roman"/>
              <a:sym typeface="Times New Roman"/>
            </a:endParaRPr>
          </a:p>
          <a:p>
            <a:pPr indent="0" lvl="0" marL="0" rtl="0" algn="l">
              <a:spcBef>
                <a:spcPts val="0"/>
              </a:spcBef>
              <a:spcAft>
                <a:spcPts val="0"/>
              </a:spcAft>
              <a:buNone/>
            </a:pPr>
            <a:r>
              <a:rPr lang="es-ES" sz="2400">
                <a:solidFill>
                  <a:schemeClr val="dk1"/>
                </a:solidFill>
                <a:highlight>
                  <a:srgbClr val="E0E0E0"/>
                </a:highlight>
                <a:latin typeface="Times New Roman"/>
                <a:ea typeface="Times New Roman"/>
                <a:cs typeface="Times New Roman"/>
                <a:sym typeface="Times New Roman"/>
              </a:rPr>
              <a:t>=&gt; n = 2</a:t>
            </a:r>
            <a:r>
              <a:rPr baseline="30000" lang="es-ES" sz="3200">
                <a:solidFill>
                  <a:schemeClr val="dk1"/>
                </a:solidFill>
                <a:highlight>
                  <a:srgbClr val="E0E0E0"/>
                </a:highlight>
                <a:latin typeface="Times New Roman"/>
                <a:ea typeface="Times New Roman"/>
                <a:cs typeface="Times New Roman"/>
                <a:sym typeface="Times New Roman"/>
              </a:rPr>
              <a:t>k</a:t>
            </a:r>
            <a:endParaRPr baseline="30000" sz="3200">
              <a:solidFill>
                <a:schemeClr val="dk1"/>
              </a:solidFill>
              <a:highlight>
                <a:srgbClr val="E0E0E0"/>
              </a:highlight>
              <a:latin typeface="Times New Roman"/>
              <a:ea typeface="Times New Roman"/>
              <a:cs typeface="Times New Roman"/>
              <a:sym typeface="Times New Roman"/>
            </a:endParaRPr>
          </a:p>
          <a:p>
            <a:pPr indent="-374650" lvl="0" marL="457200" rtl="0" algn="l">
              <a:spcBef>
                <a:spcPts val="0"/>
              </a:spcBef>
              <a:spcAft>
                <a:spcPts val="0"/>
              </a:spcAft>
              <a:buClr>
                <a:schemeClr val="dk1"/>
              </a:buClr>
              <a:buSzPts val="2300"/>
              <a:buChar char="●"/>
            </a:pPr>
            <a:r>
              <a:rPr lang="es-ES" sz="2400">
                <a:solidFill>
                  <a:schemeClr val="dk1"/>
                </a:solidFill>
                <a:latin typeface="Times New Roman"/>
                <a:ea typeface="Times New Roman"/>
                <a:cs typeface="Times New Roman"/>
                <a:sym typeface="Times New Roman"/>
              </a:rPr>
              <a:t>Applying log function on both sides:</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s-ES" sz="2400">
                <a:solidFill>
                  <a:schemeClr val="dk1"/>
                </a:solidFill>
                <a:highlight>
                  <a:srgbClr val="E0E0E0"/>
                </a:highlight>
                <a:latin typeface="Times New Roman"/>
                <a:ea typeface="Times New Roman"/>
                <a:cs typeface="Times New Roman"/>
                <a:sym typeface="Times New Roman"/>
              </a:rPr>
              <a:t>=&gt; log</a:t>
            </a:r>
            <a:r>
              <a:rPr baseline="-25000" lang="es-ES" sz="3200">
                <a:solidFill>
                  <a:schemeClr val="dk1"/>
                </a:solidFill>
                <a:highlight>
                  <a:srgbClr val="E0E0E0"/>
                </a:highlight>
                <a:latin typeface="Times New Roman"/>
                <a:ea typeface="Times New Roman"/>
                <a:cs typeface="Times New Roman"/>
                <a:sym typeface="Times New Roman"/>
              </a:rPr>
              <a:t>2</a:t>
            </a:r>
            <a:r>
              <a:rPr lang="es-ES" sz="2400">
                <a:solidFill>
                  <a:schemeClr val="dk1"/>
                </a:solidFill>
                <a:highlight>
                  <a:srgbClr val="E0E0E0"/>
                </a:highlight>
                <a:latin typeface="Times New Roman"/>
                <a:ea typeface="Times New Roman"/>
                <a:cs typeface="Times New Roman"/>
                <a:sym typeface="Times New Roman"/>
              </a:rPr>
              <a:t> (n) = log</a:t>
            </a:r>
            <a:r>
              <a:rPr baseline="-25000" lang="es-ES" sz="3200">
                <a:solidFill>
                  <a:schemeClr val="dk1"/>
                </a:solidFill>
                <a:highlight>
                  <a:srgbClr val="E0E0E0"/>
                </a:highlight>
                <a:latin typeface="Times New Roman"/>
                <a:ea typeface="Times New Roman"/>
                <a:cs typeface="Times New Roman"/>
                <a:sym typeface="Times New Roman"/>
              </a:rPr>
              <a:t>2</a:t>
            </a:r>
            <a:r>
              <a:rPr lang="es-ES" sz="2400">
                <a:solidFill>
                  <a:schemeClr val="dk1"/>
                </a:solidFill>
                <a:highlight>
                  <a:srgbClr val="E0E0E0"/>
                </a:highlight>
                <a:latin typeface="Times New Roman"/>
                <a:ea typeface="Times New Roman"/>
                <a:cs typeface="Times New Roman"/>
                <a:sym typeface="Times New Roman"/>
              </a:rPr>
              <a:t> (2</a:t>
            </a:r>
            <a:r>
              <a:rPr baseline="30000" lang="es-ES" sz="3200">
                <a:solidFill>
                  <a:schemeClr val="dk1"/>
                </a:solidFill>
                <a:highlight>
                  <a:srgbClr val="E0E0E0"/>
                </a:highlight>
                <a:latin typeface="Times New Roman"/>
                <a:ea typeface="Times New Roman"/>
                <a:cs typeface="Times New Roman"/>
                <a:sym typeface="Times New Roman"/>
              </a:rPr>
              <a:t>k</a:t>
            </a:r>
            <a:r>
              <a:rPr lang="es-ES" sz="2400">
                <a:solidFill>
                  <a:schemeClr val="dk1"/>
                </a:solidFill>
                <a:highlight>
                  <a:srgbClr val="E0E0E0"/>
                </a:highlight>
                <a:latin typeface="Times New Roman"/>
                <a:ea typeface="Times New Roman"/>
                <a:cs typeface="Times New Roman"/>
                <a:sym typeface="Times New Roman"/>
              </a:rPr>
              <a:t>)</a:t>
            </a:r>
            <a:endParaRPr sz="2200">
              <a:solidFill>
                <a:schemeClr val="dk1"/>
              </a:solidFill>
              <a:highlight>
                <a:srgbClr val="E0E0E0"/>
              </a:highlight>
              <a:latin typeface="Times New Roman"/>
              <a:ea typeface="Times New Roman"/>
              <a:cs typeface="Times New Roman"/>
              <a:sym typeface="Times New Roman"/>
            </a:endParaRPr>
          </a:p>
          <a:p>
            <a:pPr indent="0" lvl="0" marL="0" rtl="0" algn="l">
              <a:spcBef>
                <a:spcPts val="0"/>
              </a:spcBef>
              <a:spcAft>
                <a:spcPts val="0"/>
              </a:spcAft>
              <a:buNone/>
            </a:pPr>
            <a:r>
              <a:rPr lang="es-ES" sz="2400">
                <a:solidFill>
                  <a:schemeClr val="dk1"/>
                </a:solidFill>
                <a:highlight>
                  <a:srgbClr val="E0E0E0"/>
                </a:highlight>
                <a:latin typeface="Times New Roman"/>
                <a:ea typeface="Times New Roman"/>
                <a:cs typeface="Times New Roman"/>
                <a:sym typeface="Times New Roman"/>
              </a:rPr>
              <a:t>=&gt; log</a:t>
            </a:r>
            <a:r>
              <a:rPr baseline="-25000" lang="es-ES" sz="3200">
                <a:solidFill>
                  <a:schemeClr val="dk1"/>
                </a:solidFill>
                <a:highlight>
                  <a:srgbClr val="E0E0E0"/>
                </a:highlight>
                <a:latin typeface="Times New Roman"/>
                <a:ea typeface="Times New Roman"/>
                <a:cs typeface="Times New Roman"/>
                <a:sym typeface="Times New Roman"/>
              </a:rPr>
              <a:t>2</a:t>
            </a:r>
            <a:r>
              <a:rPr lang="es-ES" sz="2400">
                <a:solidFill>
                  <a:schemeClr val="dk1"/>
                </a:solidFill>
                <a:highlight>
                  <a:srgbClr val="E0E0E0"/>
                </a:highlight>
                <a:latin typeface="Times New Roman"/>
                <a:ea typeface="Times New Roman"/>
                <a:cs typeface="Times New Roman"/>
                <a:sym typeface="Times New Roman"/>
              </a:rPr>
              <a:t> (n) = k log</a:t>
            </a:r>
            <a:r>
              <a:rPr baseline="-25000" lang="es-ES" sz="3200">
                <a:solidFill>
                  <a:schemeClr val="dk1"/>
                </a:solidFill>
                <a:highlight>
                  <a:srgbClr val="E0E0E0"/>
                </a:highlight>
                <a:latin typeface="Times New Roman"/>
                <a:ea typeface="Times New Roman"/>
                <a:cs typeface="Times New Roman"/>
                <a:sym typeface="Times New Roman"/>
              </a:rPr>
              <a:t>2 </a:t>
            </a:r>
            <a:r>
              <a:rPr lang="es-ES" sz="2400">
                <a:solidFill>
                  <a:schemeClr val="dk1"/>
                </a:solidFill>
                <a:highlight>
                  <a:srgbClr val="E0E0E0"/>
                </a:highlight>
                <a:latin typeface="Times New Roman"/>
                <a:ea typeface="Times New Roman"/>
                <a:cs typeface="Times New Roman"/>
                <a:sym typeface="Times New Roman"/>
              </a:rPr>
              <a:t>(2)</a:t>
            </a:r>
            <a:endParaRPr sz="2400">
              <a:solidFill>
                <a:schemeClr val="dk1"/>
              </a:solidFill>
              <a:highlight>
                <a:srgbClr val="E0E0E0"/>
              </a:highlight>
              <a:latin typeface="Times New Roman"/>
              <a:ea typeface="Times New Roman"/>
              <a:cs typeface="Times New Roman"/>
              <a:sym typeface="Times New Roman"/>
            </a:endParaRPr>
          </a:p>
          <a:p>
            <a:pPr indent="-298450" lvl="0" marL="457200" rtl="0" algn="l">
              <a:spcBef>
                <a:spcPts val="0"/>
              </a:spcBef>
              <a:spcAft>
                <a:spcPts val="0"/>
              </a:spcAft>
              <a:buClr>
                <a:schemeClr val="dk1"/>
              </a:buClr>
              <a:buSzPts val="1100"/>
              <a:buChar char="●"/>
            </a:pPr>
            <a:r>
              <a:rPr lang="es-ES" sz="2400">
                <a:solidFill>
                  <a:schemeClr val="dk1"/>
                </a:solidFill>
                <a:latin typeface="Times New Roman"/>
                <a:ea typeface="Times New Roman"/>
                <a:cs typeface="Times New Roman"/>
                <a:sym typeface="Times New Roman"/>
              </a:rPr>
              <a:t>As(log</a:t>
            </a:r>
            <a:r>
              <a:rPr baseline="-25000" lang="es-ES" sz="3200">
                <a:solidFill>
                  <a:schemeClr val="dk1"/>
                </a:solidFill>
                <a:latin typeface="Times New Roman"/>
                <a:ea typeface="Times New Roman"/>
                <a:cs typeface="Times New Roman"/>
                <a:sym typeface="Times New Roman"/>
              </a:rPr>
              <a:t>a</a:t>
            </a:r>
            <a:r>
              <a:rPr lang="es-ES" sz="2400">
                <a:solidFill>
                  <a:schemeClr val="dk1"/>
                </a:solidFill>
                <a:latin typeface="Times New Roman"/>
                <a:ea typeface="Times New Roman"/>
                <a:cs typeface="Times New Roman"/>
                <a:sym typeface="Times New Roman"/>
              </a:rPr>
              <a:t>(a) = 1)</a:t>
            </a:r>
            <a:br>
              <a:rPr lang="es-ES" sz="2400">
                <a:solidFill>
                  <a:schemeClr val="dk1"/>
                </a:solidFill>
                <a:latin typeface="Times New Roman"/>
                <a:ea typeface="Times New Roman"/>
                <a:cs typeface="Times New Roman"/>
                <a:sym typeface="Times New Roman"/>
              </a:rPr>
            </a:br>
            <a:r>
              <a:rPr lang="es-ES" sz="2400">
                <a:solidFill>
                  <a:schemeClr val="dk1"/>
                </a:solidFill>
                <a:latin typeface="Times New Roman"/>
                <a:ea typeface="Times New Roman"/>
                <a:cs typeface="Times New Roman"/>
                <a:sym typeface="Times New Roman"/>
              </a:rPr>
              <a:t>Therefore,</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s-ES" sz="2400">
                <a:solidFill>
                  <a:schemeClr val="dk1"/>
                </a:solidFill>
                <a:highlight>
                  <a:srgbClr val="E0E0E0"/>
                </a:highlight>
                <a:latin typeface="Times New Roman"/>
                <a:ea typeface="Times New Roman"/>
                <a:cs typeface="Times New Roman"/>
                <a:sym typeface="Times New Roman"/>
              </a:rPr>
              <a:t>=&gt; k = log</a:t>
            </a:r>
            <a:r>
              <a:rPr baseline="-25000" lang="es-ES" sz="3200">
                <a:solidFill>
                  <a:schemeClr val="dk1"/>
                </a:solidFill>
                <a:highlight>
                  <a:srgbClr val="E0E0E0"/>
                </a:highlight>
                <a:latin typeface="Times New Roman"/>
                <a:ea typeface="Times New Roman"/>
                <a:cs typeface="Times New Roman"/>
                <a:sym typeface="Times New Roman"/>
              </a:rPr>
              <a:t>2</a:t>
            </a:r>
            <a:r>
              <a:rPr lang="es-ES" sz="2400">
                <a:solidFill>
                  <a:schemeClr val="dk1"/>
                </a:solidFill>
                <a:highlight>
                  <a:srgbClr val="E0E0E0"/>
                </a:highlight>
                <a:latin typeface="Times New Roman"/>
                <a:ea typeface="Times New Roman"/>
                <a:cs typeface="Times New Roman"/>
                <a:sym typeface="Times New Roman"/>
              </a:rPr>
              <a:t> (n)</a:t>
            </a:r>
            <a:endParaRPr sz="2400">
              <a:solidFill>
                <a:schemeClr val="dk1"/>
              </a:solidFill>
              <a:highlight>
                <a:srgbClr val="E0E0E0"/>
              </a:highlight>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8" name="Shape 298"/>
        <p:cNvGrpSpPr/>
        <p:nvPr/>
      </p:nvGrpSpPr>
      <p:grpSpPr>
        <a:xfrm>
          <a:off x="0" y="0"/>
          <a:ext cx="0" cy="0"/>
          <a:chOff x="0" y="0"/>
          <a:chExt cx="0" cy="0"/>
        </a:xfrm>
      </p:grpSpPr>
      <p:pic>
        <p:nvPicPr>
          <p:cNvPr id="299" name="Google Shape;299;p14"/>
          <p:cNvPicPr preferRelativeResize="0"/>
          <p:nvPr/>
        </p:nvPicPr>
        <p:blipFill>
          <a:blip r:embed="rId3">
            <a:alphaModFix/>
          </a:blip>
          <a:stretch>
            <a:fillRect/>
          </a:stretch>
        </p:blipFill>
        <p:spPr>
          <a:xfrm>
            <a:off x="1620750" y="96375"/>
            <a:ext cx="8743975" cy="66652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4" name="Shape 304"/>
        <p:cNvGrpSpPr/>
        <p:nvPr/>
      </p:nvGrpSpPr>
      <p:grpSpPr>
        <a:xfrm>
          <a:off x="0" y="0"/>
          <a:ext cx="0" cy="0"/>
          <a:chOff x="0" y="0"/>
          <a:chExt cx="0" cy="0"/>
        </a:xfrm>
      </p:grpSpPr>
      <p:graphicFrame>
        <p:nvGraphicFramePr>
          <p:cNvPr id="305" name="Google Shape;305;p15"/>
          <p:cNvGraphicFramePr/>
          <p:nvPr/>
        </p:nvGraphicFramePr>
        <p:xfrm>
          <a:off x="6487500" y="514500"/>
          <a:ext cx="3000000" cy="3000000"/>
        </p:xfrm>
        <a:graphic>
          <a:graphicData uri="http://schemas.openxmlformats.org/drawingml/2006/table">
            <a:tbl>
              <a:tblPr>
                <a:noFill/>
                <a:tableStyleId>{604585C7-5DB6-4B66-B627-9DB4B5A08E0C}</a:tableStyleId>
              </a:tblPr>
              <a:tblGrid>
                <a:gridCol w="496050"/>
                <a:gridCol w="2742850"/>
                <a:gridCol w="1299250"/>
              </a:tblGrid>
              <a:tr h="200025">
                <a:tc>
                  <a:txBody>
                    <a:bodyPr/>
                    <a:lstStyle/>
                    <a:p>
                      <a:pPr indent="0" lvl="0" marL="0" rtl="0" algn="ctr">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SN</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ctr">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Performance</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ctr">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Complexity</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1</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Worst case</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O(log n)</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2</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Best case</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O(1)</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3</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Average Case</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O(log n)</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4</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Worst case space complexity</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900">
                          <a:solidFill>
                            <a:schemeClr val="dk1"/>
                          </a:solidFill>
                          <a:latin typeface="Times New Roman"/>
                          <a:ea typeface="Times New Roman"/>
                          <a:cs typeface="Times New Roman"/>
                          <a:sym typeface="Times New Roman"/>
                        </a:rPr>
                        <a:t>O(1)</a:t>
                      </a:r>
                      <a:endParaRPr b="1" sz="1900">
                        <a:solidFill>
                          <a:schemeClr val="dk1"/>
                        </a:solidFill>
                        <a:latin typeface="Times New Roman"/>
                        <a:ea typeface="Times New Roman"/>
                        <a:cs typeface="Times New Roman"/>
                        <a:sym typeface="Times New Roman"/>
                      </a:endParaRPr>
                    </a:p>
                  </a:txBody>
                  <a:tcPr marT="91425" marB="91425" marR="91425" marL="91425">
                    <a:lnL cap="flat" cmpd="sng" w="9525">
                      <a:solidFill>
                        <a:srgbClr val="252525"/>
                      </a:solidFill>
                      <a:prstDash val="solid"/>
                      <a:round/>
                      <a:headEnd len="sm" w="sm" type="none"/>
                      <a:tailEnd len="sm" w="sm" type="none"/>
                    </a:lnL>
                    <a:lnR cap="flat" cmpd="sng" w="9525">
                      <a:solidFill>
                        <a:srgbClr val="252525"/>
                      </a:solidFill>
                      <a:prstDash val="solid"/>
                      <a:round/>
                      <a:headEnd len="sm" w="sm" type="none"/>
                      <a:tailEnd len="sm" w="sm" type="none"/>
                    </a:lnR>
                    <a:lnT cap="flat" cmpd="sng" w="9525">
                      <a:solidFill>
                        <a:srgbClr val="252525"/>
                      </a:solidFill>
                      <a:prstDash val="solid"/>
                      <a:round/>
                      <a:headEnd len="sm" w="sm" type="none"/>
                      <a:tailEnd len="sm" w="sm" type="none"/>
                    </a:lnT>
                    <a:lnB cap="flat" cmpd="sng" w="9525">
                      <a:solidFill>
                        <a:srgbClr val="252525"/>
                      </a:solidFill>
                      <a:prstDash val="solid"/>
                      <a:round/>
                      <a:headEnd len="sm" w="sm" type="none"/>
                      <a:tailEnd len="sm" w="sm" type="none"/>
                    </a:lnB>
                  </a:tcPr>
                </a:tc>
              </a:tr>
            </a:tbl>
          </a:graphicData>
        </a:graphic>
      </p:graphicFrame>
      <p:graphicFrame>
        <p:nvGraphicFramePr>
          <p:cNvPr id="306" name="Google Shape;306;p15"/>
          <p:cNvGraphicFramePr/>
          <p:nvPr/>
        </p:nvGraphicFramePr>
        <p:xfrm>
          <a:off x="1232100" y="415500"/>
          <a:ext cx="3000000" cy="3000000"/>
        </p:xfrm>
        <a:graphic>
          <a:graphicData uri="http://schemas.openxmlformats.org/drawingml/2006/table">
            <a:tbl>
              <a:tblPr>
                <a:noFill/>
                <a:tableStyleId>{604585C7-5DB6-4B66-B627-9DB4B5A08E0C}</a:tableStyleId>
              </a:tblPr>
              <a:tblGrid>
                <a:gridCol w="1993625"/>
                <a:gridCol w="1347800"/>
              </a:tblGrid>
              <a:tr h="247650">
                <a:tc>
                  <a:txBody>
                    <a:bodyPr/>
                    <a:lstStyle/>
                    <a:p>
                      <a:pPr indent="0" lvl="0" marL="0" rtl="0" algn="ctr">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n</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ctr">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log</a:t>
                      </a:r>
                      <a:r>
                        <a:rPr b="1" baseline="-25000" lang="es-ES" sz="1600">
                          <a:solidFill>
                            <a:schemeClr val="dk1"/>
                          </a:solidFill>
                          <a:latin typeface="Times New Roman"/>
                          <a:ea typeface="Times New Roman"/>
                          <a:cs typeface="Times New Roman"/>
                          <a:sym typeface="Times New Roman"/>
                        </a:rPr>
                        <a:t>2</a:t>
                      </a:r>
                      <a:r>
                        <a:rPr b="1" lang="es-ES" sz="1600">
                          <a:solidFill>
                            <a:schemeClr val="dk1"/>
                          </a:solidFill>
                          <a:latin typeface="Times New Roman"/>
                          <a:ea typeface="Times New Roman"/>
                          <a:cs typeface="Times New Roman"/>
                          <a:sym typeface="Times New Roman"/>
                        </a:rPr>
                        <a:t>​n</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1</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0</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2</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1</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4</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2</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8</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3</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16</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4</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32</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5</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64</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6</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128</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7</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256</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8</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512</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9</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1024</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10</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200025">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1,048,576</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20</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r h="100000">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2,097,152</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s-ES" sz="1600">
                          <a:solidFill>
                            <a:schemeClr val="dk1"/>
                          </a:solidFill>
                          <a:latin typeface="Times New Roman"/>
                          <a:ea typeface="Times New Roman"/>
                          <a:cs typeface="Times New Roman"/>
                          <a:sym typeface="Times New Roman"/>
                        </a:rPr>
                        <a:t>21</a:t>
                      </a:r>
                      <a:endParaRPr b="1" sz="1600">
                        <a:solidFill>
                          <a:schemeClr val="dk1"/>
                        </a:solidFill>
                        <a:latin typeface="Times New Roman"/>
                        <a:ea typeface="Times New Roman"/>
                        <a:cs typeface="Times New Roman"/>
                        <a:sym typeface="Times New Roman"/>
                      </a:endParaRPr>
                    </a:p>
                  </a:txBody>
                  <a:tcPr marT="91425" marB="91425" marR="91425" marL="91425">
                    <a:lnL cap="flat" cmpd="sng" w="9525">
                      <a:solidFill>
                        <a:srgbClr val="3F3F3F"/>
                      </a:solidFill>
                      <a:prstDash val="solid"/>
                      <a:round/>
                      <a:headEnd len="sm" w="sm" type="none"/>
                      <a:tailEnd len="sm" w="sm" type="none"/>
                    </a:lnL>
                    <a:lnR cap="flat" cmpd="sng" w="9525">
                      <a:solidFill>
                        <a:srgbClr val="3F3F3F"/>
                      </a:solidFill>
                      <a:prstDash val="solid"/>
                      <a:round/>
                      <a:headEnd len="sm" w="sm" type="none"/>
                      <a:tailEnd len="sm" w="sm" type="none"/>
                    </a:lnR>
                    <a:lnT cap="flat" cmpd="sng" w="9525">
                      <a:solidFill>
                        <a:srgbClr val="3F3F3F"/>
                      </a:solidFill>
                      <a:prstDash val="solid"/>
                      <a:round/>
                      <a:headEnd len="sm" w="sm" type="none"/>
                      <a:tailEnd len="sm" w="sm" type="none"/>
                    </a:lnT>
                    <a:lnB cap="flat" cmpd="sng" w="9525">
                      <a:solidFill>
                        <a:srgbClr val="3F3F3F"/>
                      </a:solidFill>
                      <a:prstDash val="solid"/>
                      <a:round/>
                      <a:headEnd len="sm" w="sm" type="none"/>
                      <a:tailEnd len="sm" w="sm" type="none"/>
                    </a:lnB>
                  </a:tcPr>
                </a:tc>
              </a:tr>
            </a:tbl>
          </a:graphicData>
        </a:graphic>
      </p:graphicFrame>
      <p:sp>
        <p:nvSpPr>
          <p:cNvPr id="307" name="Google Shape;307;p15"/>
          <p:cNvSpPr txBox="1"/>
          <p:nvPr/>
        </p:nvSpPr>
        <p:spPr>
          <a:xfrm>
            <a:off x="7491725" y="0"/>
            <a:ext cx="4463700" cy="58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ES" sz="2400">
                <a:solidFill>
                  <a:schemeClr val="dk1"/>
                </a:solidFill>
              </a:rPr>
              <a:t>Complexity</a:t>
            </a:r>
            <a:endParaRPr sz="2400">
              <a:solidFill>
                <a:schemeClr val="dk1"/>
              </a:solidFill>
            </a:endParaRPr>
          </a:p>
        </p:txBody>
      </p:sp>
      <p:sp>
        <p:nvSpPr>
          <p:cNvPr id="308" name="Google Shape;308;p15"/>
          <p:cNvSpPr txBox="1"/>
          <p:nvPr/>
        </p:nvSpPr>
        <p:spPr>
          <a:xfrm>
            <a:off x="5081275" y="3713850"/>
            <a:ext cx="7110600" cy="2880000"/>
          </a:xfrm>
          <a:prstGeom prst="rect">
            <a:avLst/>
          </a:prstGeom>
          <a:noFill/>
          <a:ln>
            <a:noFill/>
          </a:ln>
        </p:spPr>
        <p:txBody>
          <a:bodyPr anchorCtr="0" anchor="t" bIns="91425" lIns="91425" spcFirstLastPara="1" rIns="91425" wrap="square" tIns="91425">
            <a:noAutofit/>
          </a:bodyPr>
          <a:lstStyle/>
          <a:p>
            <a:pPr indent="0" lvl="0" marL="0" rtl="0" algn="l">
              <a:lnSpc>
                <a:spcPct val="109090"/>
              </a:lnSpc>
              <a:spcBef>
                <a:spcPts val="1200"/>
              </a:spcBef>
              <a:spcAft>
                <a:spcPts val="0"/>
              </a:spcAft>
              <a:buNone/>
            </a:pPr>
            <a:r>
              <a:rPr b="1" i="1" lang="es-ES" sz="2000">
                <a:solidFill>
                  <a:schemeClr val="dk2"/>
                </a:solidFill>
                <a:latin typeface="Times New Roman"/>
                <a:ea typeface="Times New Roman"/>
                <a:cs typeface="Times New Roman"/>
                <a:sym typeface="Times New Roman"/>
              </a:rPr>
              <a:t>T</a:t>
            </a:r>
            <a:r>
              <a:rPr lang="es-ES" sz="2000">
                <a:solidFill>
                  <a:schemeClr val="dk2"/>
                </a:solidFill>
                <a:latin typeface="Times New Roman"/>
                <a:ea typeface="Times New Roman"/>
                <a:cs typeface="Times New Roman"/>
                <a:sym typeface="Times New Roman"/>
              </a:rPr>
              <a:t>he logarithm function grows very slowly. Logarithms are the inverse of exponentials, which grow very rapidly, so that if </a:t>
            </a:r>
            <a:r>
              <a:rPr b="1" i="1" lang="es-ES" sz="2000">
                <a:solidFill>
                  <a:schemeClr val="dk2"/>
                </a:solidFill>
                <a:highlight>
                  <a:schemeClr val="accent1"/>
                </a:highlight>
                <a:latin typeface="Times New Roman"/>
                <a:ea typeface="Times New Roman"/>
                <a:cs typeface="Times New Roman"/>
                <a:sym typeface="Times New Roman"/>
              </a:rPr>
              <a:t>log</a:t>
            </a:r>
            <a:r>
              <a:rPr b="1" baseline="-25000" i="1" lang="es-ES" sz="2800">
                <a:solidFill>
                  <a:schemeClr val="dk2"/>
                </a:solidFill>
                <a:highlight>
                  <a:schemeClr val="accent1"/>
                </a:highlight>
                <a:latin typeface="Times New Roman"/>
                <a:ea typeface="Times New Roman"/>
                <a:cs typeface="Times New Roman"/>
                <a:sym typeface="Times New Roman"/>
              </a:rPr>
              <a:t>2</a:t>
            </a:r>
            <a:r>
              <a:rPr b="1" i="1" lang="es-ES" sz="2000">
                <a:solidFill>
                  <a:schemeClr val="dk2"/>
                </a:solidFill>
                <a:highlight>
                  <a:schemeClr val="accent1"/>
                </a:highlight>
                <a:latin typeface="Times New Roman"/>
                <a:ea typeface="Times New Roman"/>
                <a:cs typeface="Times New Roman"/>
                <a:sym typeface="Times New Roman"/>
              </a:rPr>
              <a:t>​n=x</a:t>
            </a:r>
            <a:r>
              <a:rPr lang="es-ES" sz="2000">
                <a:solidFill>
                  <a:schemeClr val="dk2"/>
                </a:solidFill>
                <a:highlight>
                  <a:schemeClr val="accent1"/>
                </a:highlight>
                <a:latin typeface="Times New Roman"/>
                <a:ea typeface="Times New Roman"/>
                <a:cs typeface="Times New Roman"/>
                <a:sym typeface="Times New Roman"/>
              </a:rPr>
              <a:t>,</a:t>
            </a:r>
            <a:r>
              <a:rPr lang="es-ES" sz="2000">
                <a:solidFill>
                  <a:schemeClr val="dk2"/>
                </a:solidFill>
                <a:latin typeface="Times New Roman"/>
                <a:ea typeface="Times New Roman"/>
                <a:cs typeface="Times New Roman"/>
                <a:sym typeface="Times New Roman"/>
              </a:rPr>
              <a:t> then</a:t>
            </a:r>
            <a:r>
              <a:rPr lang="es-ES" sz="2000">
                <a:solidFill>
                  <a:schemeClr val="dk2"/>
                </a:solidFill>
                <a:highlight>
                  <a:schemeClr val="accent1"/>
                </a:highlight>
                <a:latin typeface="Times New Roman"/>
                <a:ea typeface="Times New Roman"/>
                <a:cs typeface="Times New Roman"/>
                <a:sym typeface="Times New Roman"/>
              </a:rPr>
              <a:t> </a:t>
            </a:r>
            <a:r>
              <a:rPr b="1" i="1" lang="es-ES" sz="2000">
                <a:solidFill>
                  <a:schemeClr val="dk2"/>
                </a:solidFill>
                <a:highlight>
                  <a:schemeClr val="accent1"/>
                </a:highlight>
                <a:latin typeface="Times New Roman"/>
                <a:ea typeface="Times New Roman"/>
                <a:cs typeface="Times New Roman"/>
                <a:sym typeface="Times New Roman"/>
              </a:rPr>
              <a:t>n=2</a:t>
            </a:r>
            <a:r>
              <a:rPr b="1" baseline="30000" i="1" lang="es-ES" sz="2800">
                <a:solidFill>
                  <a:schemeClr val="dk2"/>
                </a:solidFill>
                <a:highlight>
                  <a:schemeClr val="accent1"/>
                </a:highlight>
                <a:latin typeface="Times New Roman"/>
                <a:ea typeface="Times New Roman"/>
                <a:cs typeface="Times New Roman"/>
                <a:sym typeface="Times New Roman"/>
              </a:rPr>
              <a:t>x</a:t>
            </a:r>
            <a:r>
              <a:rPr lang="es-ES" sz="2000">
                <a:solidFill>
                  <a:schemeClr val="dk2"/>
                </a:solidFill>
                <a:highlight>
                  <a:schemeClr val="accent1"/>
                </a:highlight>
                <a:latin typeface="Times New Roman"/>
                <a:ea typeface="Times New Roman"/>
                <a:cs typeface="Times New Roman"/>
                <a:sym typeface="Times New Roman"/>
              </a:rPr>
              <a:t>. </a:t>
            </a:r>
            <a:r>
              <a:rPr lang="es-ES" sz="2000">
                <a:solidFill>
                  <a:schemeClr val="dk2"/>
                </a:solidFill>
                <a:latin typeface="Times New Roman"/>
                <a:ea typeface="Times New Roman"/>
                <a:cs typeface="Times New Roman"/>
                <a:sym typeface="Times New Roman"/>
              </a:rPr>
              <a:t>For example, because </a:t>
            </a:r>
            <a:r>
              <a:rPr b="1" i="1" lang="es-ES" sz="2000">
                <a:solidFill>
                  <a:schemeClr val="dk2"/>
                </a:solidFill>
                <a:highlight>
                  <a:schemeClr val="accent1"/>
                </a:highlight>
                <a:latin typeface="Times New Roman"/>
                <a:ea typeface="Times New Roman"/>
                <a:cs typeface="Times New Roman"/>
                <a:sym typeface="Times New Roman"/>
              </a:rPr>
              <a:t>log</a:t>
            </a:r>
            <a:r>
              <a:rPr b="1" baseline="-25000" i="1" lang="es-ES" sz="2800">
                <a:solidFill>
                  <a:schemeClr val="dk2"/>
                </a:solidFill>
                <a:highlight>
                  <a:schemeClr val="accent1"/>
                </a:highlight>
                <a:latin typeface="Times New Roman"/>
                <a:ea typeface="Times New Roman"/>
                <a:cs typeface="Times New Roman"/>
                <a:sym typeface="Times New Roman"/>
              </a:rPr>
              <a:t>2</a:t>
            </a:r>
            <a:r>
              <a:rPr b="1" i="1" lang="es-ES" sz="2000">
                <a:solidFill>
                  <a:schemeClr val="dk2"/>
                </a:solidFill>
                <a:highlight>
                  <a:schemeClr val="accent1"/>
                </a:highlight>
                <a:latin typeface="Times New Roman"/>
                <a:ea typeface="Times New Roman"/>
                <a:cs typeface="Times New Roman"/>
                <a:sym typeface="Times New Roman"/>
              </a:rPr>
              <a:t>​128=7</a:t>
            </a:r>
            <a:r>
              <a:rPr lang="es-ES" sz="2000">
                <a:solidFill>
                  <a:schemeClr val="dk2"/>
                </a:solidFill>
                <a:highlight>
                  <a:schemeClr val="accent1"/>
                </a:highlight>
                <a:latin typeface="Times New Roman"/>
                <a:ea typeface="Times New Roman"/>
                <a:cs typeface="Times New Roman"/>
                <a:sym typeface="Times New Roman"/>
              </a:rPr>
              <a:t>,</a:t>
            </a:r>
            <a:r>
              <a:rPr lang="es-ES" sz="2000">
                <a:solidFill>
                  <a:schemeClr val="dk2"/>
                </a:solidFill>
                <a:latin typeface="Times New Roman"/>
                <a:ea typeface="Times New Roman"/>
                <a:cs typeface="Times New Roman"/>
                <a:sym typeface="Times New Roman"/>
              </a:rPr>
              <a:t> we know that </a:t>
            </a:r>
            <a:r>
              <a:rPr b="1" i="1" lang="es-ES" sz="2000">
                <a:solidFill>
                  <a:schemeClr val="dk2"/>
                </a:solidFill>
                <a:highlight>
                  <a:schemeClr val="accent1"/>
                </a:highlight>
                <a:latin typeface="Times New Roman"/>
                <a:ea typeface="Times New Roman"/>
                <a:cs typeface="Times New Roman"/>
                <a:sym typeface="Times New Roman"/>
              </a:rPr>
              <a:t>2</a:t>
            </a:r>
            <a:r>
              <a:rPr b="1" baseline="30000" i="1" lang="es-ES" sz="2800">
                <a:solidFill>
                  <a:schemeClr val="dk2"/>
                </a:solidFill>
                <a:highlight>
                  <a:schemeClr val="accent1"/>
                </a:highlight>
                <a:latin typeface="Times New Roman"/>
                <a:ea typeface="Times New Roman"/>
                <a:cs typeface="Times New Roman"/>
                <a:sym typeface="Times New Roman"/>
              </a:rPr>
              <a:t>7</a:t>
            </a:r>
            <a:r>
              <a:rPr b="1" i="1" lang="es-ES" sz="2000">
                <a:solidFill>
                  <a:schemeClr val="dk2"/>
                </a:solidFill>
                <a:highlight>
                  <a:schemeClr val="accent1"/>
                </a:highlight>
                <a:latin typeface="Times New Roman"/>
                <a:ea typeface="Times New Roman"/>
                <a:cs typeface="Times New Roman"/>
                <a:sym typeface="Times New Roman"/>
              </a:rPr>
              <a:t>=128.</a:t>
            </a:r>
            <a:endParaRPr b="1" i="1" sz="2000">
              <a:solidFill>
                <a:schemeClr val="dk2"/>
              </a:solidFill>
              <a:highlight>
                <a:schemeClr val="accent1"/>
              </a:highlight>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s-ES" sz="1900">
                <a:solidFill>
                  <a:schemeClr val="dk2"/>
                </a:solidFill>
                <a:latin typeface="Times New Roman"/>
                <a:ea typeface="Times New Roman"/>
                <a:cs typeface="Times New Roman"/>
                <a:sym typeface="Times New Roman"/>
              </a:rPr>
              <a:t>That makes it easy to calculate the runtime of a binary search algorithm on an </a:t>
            </a:r>
            <a:r>
              <a:rPr b="1" i="1" lang="es-ES" sz="1900">
                <a:solidFill>
                  <a:schemeClr val="dk2"/>
                </a:solidFill>
                <a:latin typeface="Times New Roman"/>
                <a:ea typeface="Times New Roman"/>
                <a:cs typeface="Times New Roman"/>
                <a:sym typeface="Times New Roman"/>
              </a:rPr>
              <a:t>n</a:t>
            </a:r>
            <a:r>
              <a:rPr lang="es-ES" sz="1900">
                <a:solidFill>
                  <a:schemeClr val="dk2"/>
                </a:solidFill>
                <a:latin typeface="Times New Roman"/>
                <a:ea typeface="Times New Roman"/>
                <a:cs typeface="Times New Roman"/>
                <a:sym typeface="Times New Roman"/>
              </a:rPr>
              <a:t> that's exactly a power of 2. If </a:t>
            </a:r>
            <a:r>
              <a:rPr b="1" i="1" lang="es-ES" sz="1900">
                <a:solidFill>
                  <a:schemeClr val="dk2"/>
                </a:solidFill>
                <a:highlight>
                  <a:schemeClr val="accent1"/>
                </a:highlight>
                <a:latin typeface="Times New Roman"/>
                <a:ea typeface="Times New Roman"/>
                <a:cs typeface="Times New Roman"/>
                <a:sym typeface="Times New Roman"/>
              </a:rPr>
              <a:t>n</a:t>
            </a:r>
            <a:r>
              <a:rPr lang="es-ES" sz="1900">
                <a:solidFill>
                  <a:schemeClr val="dk2"/>
                </a:solidFill>
                <a:latin typeface="Times New Roman"/>
                <a:ea typeface="Times New Roman"/>
                <a:cs typeface="Times New Roman"/>
                <a:sym typeface="Times New Roman"/>
              </a:rPr>
              <a:t> is </a:t>
            </a:r>
            <a:r>
              <a:rPr lang="es-ES" sz="1900">
                <a:solidFill>
                  <a:schemeClr val="dk2"/>
                </a:solidFill>
                <a:highlight>
                  <a:schemeClr val="accent1"/>
                </a:highlight>
                <a:latin typeface="Times New Roman"/>
                <a:ea typeface="Times New Roman"/>
                <a:cs typeface="Times New Roman"/>
                <a:sym typeface="Times New Roman"/>
              </a:rPr>
              <a:t>128,</a:t>
            </a:r>
            <a:r>
              <a:rPr lang="es-ES" sz="1900">
                <a:solidFill>
                  <a:schemeClr val="dk2"/>
                </a:solidFill>
                <a:highlight>
                  <a:srgbClr val="FF0000"/>
                </a:highlight>
                <a:latin typeface="Times New Roman"/>
                <a:ea typeface="Times New Roman"/>
                <a:cs typeface="Times New Roman"/>
                <a:sym typeface="Times New Roman"/>
              </a:rPr>
              <a:t> </a:t>
            </a:r>
            <a:r>
              <a:rPr lang="es-ES" sz="1900">
                <a:solidFill>
                  <a:schemeClr val="dk2"/>
                </a:solidFill>
                <a:latin typeface="Times New Roman"/>
                <a:ea typeface="Times New Roman"/>
                <a:cs typeface="Times New Roman"/>
                <a:sym typeface="Times New Roman"/>
              </a:rPr>
              <a:t>binary search will require at most 8 </a:t>
            </a:r>
            <a:r>
              <a:rPr b="1" i="1" lang="es-ES" sz="1900">
                <a:solidFill>
                  <a:schemeClr val="dk2"/>
                </a:solidFill>
                <a:highlight>
                  <a:schemeClr val="accent1"/>
                </a:highlight>
                <a:latin typeface="Times New Roman"/>
                <a:ea typeface="Times New Roman"/>
                <a:cs typeface="Times New Roman"/>
                <a:sym typeface="Times New Roman"/>
              </a:rPr>
              <a:t>(log</a:t>
            </a:r>
            <a:r>
              <a:rPr b="1" baseline="-25000" i="1" lang="es-ES" sz="2600">
                <a:solidFill>
                  <a:schemeClr val="dk2"/>
                </a:solidFill>
                <a:highlight>
                  <a:schemeClr val="accent1"/>
                </a:highlight>
                <a:latin typeface="Times New Roman"/>
                <a:ea typeface="Times New Roman"/>
                <a:cs typeface="Times New Roman"/>
                <a:sym typeface="Times New Roman"/>
              </a:rPr>
              <a:t>2</a:t>
            </a:r>
            <a:r>
              <a:rPr b="1" i="1" lang="es-ES" sz="1900">
                <a:solidFill>
                  <a:schemeClr val="dk2"/>
                </a:solidFill>
                <a:highlight>
                  <a:schemeClr val="accent1"/>
                </a:highlight>
                <a:latin typeface="Times New Roman"/>
                <a:ea typeface="Times New Roman"/>
                <a:cs typeface="Times New Roman"/>
                <a:sym typeface="Times New Roman"/>
              </a:rPr>
              <a:t>​128+1)</a:t>
            </a:r>
            <a:r>
              <a:rPr lang="es-ES" sz="1900">
                <a:solidFill>
                  <a:schemeClr val="dk2"/>
                </a:solidFill>
                <a:highlight>
                  <a:schemeClr val="accent1"/>
                </a:highlight>
                <a:latin typeface="Times New Roman"/>
                <a:ea typeface="Times New Roman"/>
                <a:cs typeface="Times New Roman"/>
                <a:sym typeface="Times New Roman"/>
              </a:rPr>
              <a:t> g</a:t>
            </a:r>
            <a:r>
              <a:rPr lang="es-ES" sz="1900">
                <a:solidFill>
                  <a:schemeClr val="dk2"/>
                </a:solidFill>
                <a:latin typeface="Times New Roman"/>
                <a:ea typeface="Times New Roman"/>
                <a:cs typeface="Times New Roman"/>
                <a:sym typeface="Times New Roman"/>
              </a:rPr>
              <a:t>uesses.</a:t>
            </a:r>
            <a:endParaRPr sz="1900">
              <a:solidFill>
                <a:schemeClr val="dk2"/>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0009_Chalk_Fun_SlidesMania">
  <a:themeElements>
    <a:clrScheme name="Verde amarillo">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