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Barlow Condense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BarlowCondensed-regular.fntdata"/><Relationship Id="rId21" Type="http://schemas.openxmlformats.org/officeDocument/2006/relationships/slide" Target="slides/slide16.xml"/><Relationship Id="rId24" Type="http://schemas.openxmlformats.org/officeDocument/2006/relationships/font" Target="fonts/BarlowCondensed-italic.fntdata"/><Relationship Id="rId23" Type="http://schemas.openxmlformats.org/officeDocument/2006/relationships/font" Target="fonts/BarlowCondense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BarlowCondense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1a2126799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1a2126799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a2126799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a2126799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a2126799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a2126799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a2126799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1a2126799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a21267993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a21267993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e6d9167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1e6d9167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09633e7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09633e7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20395cb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20395cb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a2126799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a2126799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a2126799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a2126799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a2126799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a2126799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a2126799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a2126799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a2126799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a2126799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a21267993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a2126799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a2126799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a2126799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png"/><Relationship Id="rId4" Type="http://schemas.openxmlformats.org/officeDocument/2006/relationships/image" Target="../media/image2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9.png"/><Relationship Id="rId4" Type="http://schemas.openxmlformats.org/officeDocument/2006/relationships/image" Target="../media/image2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png"/><Relationship Id="rId4" Type="http://schemas.openxmlformats.org/officeDocument/2006/relationships/image" Target="../media/image2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rogramiz.com/python-programming/list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19.png"/><Relationship Id="rId5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Relationship Id="rId4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8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Tuple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62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</a:t>
            </a:r>
            <a:r>
              <a:rPr lang="en"/>
              <a:t> items from tuple</a:t>
            </a:r>
            <a:endParaRPr/>
          </a:p>
        </p:txBody>
      </p:sp>
      <p:sp>
        <p:nvSpPr>
          <p:cNvPr id="140" name="Google Shape;140;p23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 item from</a:t>
            </a:r>
            <a:r>
              <a:rPr lang="en"/>
              <a:t> tuple : as tuples are </a:t>
            </a:r>
            <a:r>
              <a:rPr lang="en"/>
              <a:t>immutable</a:t>
            </a:r>
            <a:r>
              <a:rPr lang="en"/>
              <a:t> - cannot change, </a:t>
            </a:r>
            <a:r>
              <a:rPr lang="en"/>
              <a:t>removal</a:t>
            </a:r>
            <a:r>
              <a:rPr lang="en"/>
              <a:t> is not possible. But can be done by converting to list, remove items and again convert to tuple.                                                              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0532" y="1727182"/>
            <a:ext cx="4437825" cy="19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62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tupl</a:t>
            </a:r>
            <a:r>
              <a:rPr lang="en"/>
              <a:t>e</a:t>
            </a:r>
            <a:endParaRPr/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Use of del keyword- remove the  whole tuple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375" y="1204375"/>
            <a:ext cx="6814024" cy="249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type="title"/>
          </p:nvPr>
        </p:nvSpPr>
        <p:spPr>
          <a:xfrm>
            <a:off x="408025" y="45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through a tuple - For loop</a:t>
            </a:r>
            <a:endParaRPr/>
          </a:p>
        </p:txBody>
      </p:sp>
      <p:sp>
        <p:nvSpPr>
          <p:cNvPr id="154" name="Google Shape;15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Loop through index numbers: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025" y="617925"/>
            <a:ext cx="5358726" cy="202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025" y="2996300"/>
            <a:ext cx="8166450" cy="136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type="title"/>
          </p:nvPr>
        </p:nvSpPr>
        <p:spPr>
          <a:xfrm>
            <a:off x="311700" y="45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Loop through a tuple - while loop</a:t>
            </a:r>
            <a:endParaRPr/>
          </a:p>
        </p:txBody>
      </p:sp>
      <p:sp>
        <p:nvSpPr>
          <p:cNvPr id="162" name="Google Shape;162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3" name="Google Shape;16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450" y="1152483"/>
            <a:ext cx="6534100" cy="315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Tuple methods - count(), index()</a:t>
            </a:r>
            <a:endParaRPr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count() - returns the number of times a specified value occurs in a tuple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index() - searches the tuple for a specified value first </a:t>
            </a:r>
            <a:r>
              <a:rPr lang="en"/>
              <a:t>occurrence</a:t>
            </a:r>
            <a:r>
              <a:rPr lang="en"/>
              <a:t> and returns the position of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958" y="2119300"/>
            <a:ext cx="5065050" cy="14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8248" y="3373250"/>
            <a:ext cx="6274556" cy="177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Concatenating two tuples, multiple tuples</a:t>
            </a:r>
            <a:endParaRPr/>
          </a:p>
        </p:txBody>
      </p:sp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161" y="1275161"/>
            <a:ext cx="4581100" cy="208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6587" y="3129700"/>
            <a:ext cx="5774517" cy="188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Tuple comprehension</a:t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508" y="1334725"/>
            <a:ext cx="4852900" cy="219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9300" y="3042575"/>
            <a:ext cx="4983000" cy="1432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tuple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 tuple in Python is similar to a </a:t>
            </a:r>
            <a:r>
              <a:rPr lang="en" sz="1750">
                <a:solidFill>
                  <a:srgbClr val="0556F3"/>
                </a:solidFill>
                <a:highlight>
                  <a:srgbClr val="F9FAFC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. In list we can change the list items. But this is not possible in Tuple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 tuple is created by placing all the items (elements) inside parentheses </a:t>
            </a:r>
            <a:r>
              <a:rPr lang="en" sz="1450">
                <a:solidFill>
                  <a:schemeClr val="dk1"/>
                </a:solidFill>
                <a:highlight>
                  <a:srgbClr val="F9FAFC"/>
                </a:highlight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, separated by commas. The parentheses are optional, however, it is a good practice to use them.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 tuple can store heterogeneous data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Empty tuple can be created as: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9600" y="3488675"/>
            <a:ext cx="2413800" cy="143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tuple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Can store multiple data type as follows                       nested tuples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Tuple packing : when tuples are created without 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parentheses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949" y="969400"/>
            <a:ext cx="3129150" cy="119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7125" y="1019375"/>
            <a:ext cx="4625175" cy="1094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3225" y="2637780"/>
            <a:ext cx="4220626" cy="109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tuple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Tuple unpacking :- the items can be placed in individual                      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Tuple length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variables as        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                                                    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To create a tuple with single item, the item should be followed by comma  or else it will be treated as string data type.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80" y="1168705"/>
            <a:ext cx="4113500" cy="2063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2575" y="1044875"/>
            <a:ext cx="4392425" cy="152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8511" y="3676350"/>
            <a:ext cx="2969350" cy="137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85375" y="3519962"/>
            <a:ext cx="3166852" cy="152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rgbClr val="FFFF00"/>
                </a:highlight>
              </a:rPr>
              <a:t>Python tuple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be created using tuple() constructor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Access tuple items : using index, and negative indexing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50" y="1053525"/>
            <a:ext cx="2857675" cy="146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086" y="2916475"/>
            <a:ext cx="3930475" cy="139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14" y="3042214"/>
            <a:ext cx="4336112" cy="152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tuple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Range of Indexes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5" y="1044075"/>
            <a:ext cx="6334950" cy="112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400" y="2346700"/>
            <a:ext cx="6187550" cy="15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if an item exists in tuple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950" y="787306"/>
            <a:ext cx="6457975" cy="172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a tuple value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431200"/>
            <a:ext cx="8520600" cy="4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Items in tuple can not be changed.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But it can be done by changing tuple to list as follows: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702" y="838200"/>
            <a:ext cx="6349850" cy="197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375" y="3178006"/>
            <a:ext cx="6860200" cy="189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62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items to tuple, concatenation of two tuples</a:t>
            </a:r>
            <a:endParaRPr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tuple into an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950" y="1029275"/>
            <a:ext cx="6546350" cy="163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1275" y="2745025"/>
            <a:ext cx="7571499" cy="19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