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Barlow Condense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BarlowCondensed-regular.fntdata"/><Relationship Id="rId21" Type="http://schemas.openxmlformats.org/officeDocument/2006/relationships/slide" Target="slides/slide16.xml"/><Relationship Id="rId24" Type="http://schemas.openxmlformats.org/officeDocument/2006/relationships/font" Target="fonts/BarlowCondensed-italic.fntdata"/><Relationship Id="rId23" Type="http://schemas.openxmlformats.org/officeDocument/2006/relationships/font" Target="fonts/BarlowCondense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BarlowCondense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06c28945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06c28945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06c28945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06c28945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06c28945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06c28945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06c289451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06c28945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06c289451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06c289451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06c28945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206c28945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20d574ec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20d574ec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20395cb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20395cb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e44d384d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e44d384d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e44d384d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e44d384d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e44d384d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e44d384d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e44d384d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e44d384d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06c28945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06c28945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06c28945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06c28945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06c28945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06c28945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Relationship Id="rId4" Type="http://schemas.openxmlformats.org/officeDocument/2006/relationships/image" Target="../media/image19.png"/><Relationship Id="rId5" Type="http://schemas.openxmlformats.org/officeDocument/2006/relationships/image" Target="../media/image18.png"/><Relationship Id="rId6" Type="http://schemas.openxmlformats.org/officeDocument/2006/relationships/image" Target="../media/image20.png"/><Relationship Id="rId7" Type="http://schemas.openxmlformats.org/officeDocument/2006/relationships/image" Target="../media/image2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Relationship Id="rId4" Type="http://schemas.openxmlformats.org/officeDocument/2006/relationships/image" Target="../media/image25.png"/><Relationship Id="rId5" Type="http://schemas.openxmlformats.org/officeDocument/2006/relationships/image" Target="../media/image2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1.png"/><Relationship Id="rId4" Type="http://schemas.openxmlformats.org/officeDocument/2006/relationships/image" Target="../media/image28.png"/><Relationship Id="rId5" Type="http://schemas.openxmlformats.org/officeDocument/2006/relationships/image" Target="../media/image3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5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5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Sets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operations - difference  ( use -  operator or using difference() method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A-B = means a set of elements that are only in A but not in B.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chemeClr val="accent6"/>
                </a:highlight>
              </a:rPr>
              <a:t>B</a:t>
            </a:r>
            <a:r>
              <a:rPr lang="en">
                <a:highlight>
                  <a:schemeClr val="accent6"/>
                </a:highlight>
              </a:rPr>
              <a:t>-A = means a set of elements that are only in B but not in A.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250" y="1511100"/>
            <a:ext cx="394335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12" y="1511112"/>
            <a:ext cx="2082925" cy="167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10686" y="3352150"/>
            <a:ext cx="2005550" cy="173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91400" y="3352150"/>
            <a:ext cx="2452600" cy="1401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40450" y="1511100"/>
            <a:ext cx="2354500" cy="132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48" name="Google Shape;148;p24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operations - symmetric difference  - A and B are sets and symmetric difference is a set of elements in A and B but not in both (excluding the intersection)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557325"/>
            <a:ext cx="347662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66700" y="1326625"/>
            <a:ext cx="2065776" cy="124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6700" y="2927075"/>
            <a:ext cx="4344260" cy="164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operations -copy() - returns a shallow copy of the set. 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We can use = symbol to do this. When this is done if we do any modification to original it will be carried in the new also.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">
                <a:highlight>
                  <a:schemeClr val="accent6"/>
                </a:highlight>
              </a:rPr>
              <a:t>With copy() method this is not so.</a:t>
            </a:r>
            <a:endParaRPr>
              <a:highlight>
                <a:schemeClr val="accent6"/>
              </a:highlight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42331"/>
            <a:ext cx="1881450" cy="13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3929" y="1719975"/>
            <a:ext cx="1881450" cy="1868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4661" y="1653100"/>
            <a:ext cx="2587700" cy="315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membership test : using “in” operator we can check whether an item is present in a set or not</a:t>
            </a:r>
            <a:endParaRPr>
              <a:highlight>
                <a:schemeClr val="accent6"/>
              </a:highlight>
            </a:endParaRPr>
          </a:p>
        </p:txBody>
      </p:sp>
      <p:pic>
        <p:nvPicPr>
          <p:cNvPr id="167" name="Google Shape;16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100" y="1174425"/>
            <a:ext cx="2749775" cy="23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7750" y="1289364"/>
            <a:ext cx="2749775" cy="145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65708" y="3015200"/>
            <a:ext cx="2858300" cy="188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Sum() - returns sum of the given set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len() - returns the number of elements in a set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">
                <a:highlight>
                  <a:schemeClr val="accent6"/>
                </a:highlight>
              </a:rPr>
              <a:t>sorted() - sort the given set</a:t>
            </a:r>
            <a:endParaRPr>
              <a:highlight>
                <a:schemeClr val="accent6"/>
              </a:highlight>
            </a:endParaRPr>
          </a:p>
        </p:txBody>
      </p:sp>
      <p:pic>
        <p:nvPicPr>
          <p:cNvPr id="176" name="Google Shape;17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630" y="1903305"/>
            <a:ext cx="3894450" cy="195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976704"/>
            <a:ext cx="4386764" cy="195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83" name="Google Shape;183;p28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Frozen set :- immutable sets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>
              <a:highlight>
                <a:schemeClr val="accent6"/>
              </a:highlight>
            </a:endParaRPr>
          </a:p>
        </p:txBody>
      </p:sp>
      <p:pic>
        <p:nvPicPr>
          <p:cNvPr id="184" name="Google Shape;18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150" y="977925"/>
            <a:ext cx="3607077" cy="159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260" y="2800660"/>
            <a:ext cx="3341891" cy="159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3077" y="910975"/>
            <a:ext cx="4950925" cy="2819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>
            <p:ph type="title"/>
          </p:nvPr>
        </p:nvSpPr>
        <p:spPr>
          <a:xfrm>
            <a:off x="384175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comprehension</a:t>
            </a:r>
            <a:endParaRPr/>
          </a:p>
        </p:txBody>
      </p:sp>
      <p:sp>
        <p:nvSpPr>
          <p:cNvPr id="192" name="Google Shape;192;p29"/>
          <p:cNvSpPr txBox="1"/>
          <p:nvPr>
            <p:ph idx="1" type="body"/>
          </p:nvPr>
        </p:nvSpPr>
        <p:spPr>
          <a:xfrm>
            <a:off x="311700" y="514675"/>
            <a:ext cx="8520600" cy="40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131" y="572700"/>
            <a:ext cx="3212759" cy="199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125" y="2746559"/>
            <a:ext cx="4203350" cy="232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 set is an unordered collection of items. Every set element is unique (no duplicates) and must be immutable ( 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cannot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be changed)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But the set itself is mutable. We can add or remove items from it.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We can perform operations like union, intersection, symmetric differences etc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Creating sets: can be created by placing items inside {} braces separated by comma.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700" y="2903600"/>
            <a:ext cx="2664400" cy="166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0414" y="2957300"/>
            <a:ext cx="4331041" cy="161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627750"/>
            <a:ext cx="88323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Cannot have duplicates                           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But cannot have list (mutable) as one of the element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                                                          Cannot have mutable elements like lists, sets or dictionaries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        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Can be made from a list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199" y="967650"/>
            <a:ext cx="2940425" cy="1182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975" y="3226375"/>
            <a:ext cx="3263722" cy="11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05705" y="1488105"/>
            <a:ext cx="4571975" cy="2522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an empty set as: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my_set=set()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Sets are mutable. Since they are unordered, indexing has no meaning.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Cannot access elements using indexing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Modifying an element in python  can be done by the following methods: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add()  - adding a single element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update() - adding multiple elements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918" y="715818"/>
            <a:ext cx="4121900" cy="324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Removing elements from a set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discard() - leaves a set unchanged if the element is not present in the set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"/>
              <a:t>remove()- will raise an error if the element is not present in the set</a:t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676" y="1640676"/>
            <a:ext cx="6221436" cy="350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2306" y="2132925"/>
            <a:ext cx="2080000" cy="1176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Removing all elements from a set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clear() - used to remove all items  in a set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350" y="1417400"/>
            <a:ext cx="2563950" cy="205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5457" y="1547882"/>
            <a:ext cx="2632129" cy="20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operations - union  ( use | operator or using union() method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150" y="1045113"/>
            <a:ext cx="4133850" cy="235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7300" y="1045125"/>
            <a:ext cx="3674075" cy="179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57289" y="3050025"/>
            <a:ext cx="3911950" cy="19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sets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11700" y="442200"/>
            <a:ext cx="8520600" cy="41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accent6"/>
                </a:highlight>
              </a:rPr>
              <a:t>Set operations - intersection  ( use &amp; operator or using intersection() method</a:t>
            </a:r>
            <a:endParaRPr>
              <a:highlight>
                <a:schemeClr val="accent6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075" y="943388"/>
            <a:ext cx="3981450" cy="231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7036" y="943400"/>
            <a:ext cx="3466450" cy="156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7025" y="2626950"/>
            <a:ext cx="3281175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