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797c207a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797c207a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797c207a7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797c207a7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2797c207a7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2797c207a7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2797c207a7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2797c207a7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2797c207a7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2797c207a7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Relationship Id="rId4" Type="http://schemas.openxmlformats.org/officeDocument/2006/relationships/image" Target="../media/image6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- random numbers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Random number and string generation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Random module is an in-built module to generate random numbers.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import random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list1=['a','b','c','d','e','f']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print(random.choice(list1))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Output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Each time when the code is run , it output the characters randomly from list1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Creating random integers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1050" y="1293200"/>
            <a:ext cx="5370429" cy="141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86505" y="2786575"/>
            <a:ext cx="5401750" cy="141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String module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6075" lvl="0" marL="457200" rtl="0" algn="l">
              <a:lnSpc>
                <a:spcPct val="160000"/>
              </a:lnSpc>
              <a:spcBef>
                <a:spcPts val="2100"/>
              </a:spcBef>
              <a:spcAft>
                <a:spcPts val="0"/>
              </a:spcAft>
              <a:buClr>
                <a:srgbClr val="3D3D3D"/>
              </a:buClr>
              <a:buSzPts val="1850"/>
              <a:buAutoNum type="arabicPeriod"/>
            </a:pPr>
            <a:r>
              <a:rPr lang="en" sz="1850">
                <a:solidFill>
                  <a:srgbClr val="3D3D3D"/>
                </a:solidFill>
              </a:rPr>
              <a:t>String.ascii_letters - returns a string of letters containing various cases.</a:t>
            </a:r>
            <a:endParaRPr sz="1850">
              <a:solidFill>
                <a:srgbClr val="3D3D3D"/>
              </a:solidFill>
            </a:endParaRPr>
          </a:p>
          <a:p>
            <a:pPr indent="-346075" lvl="0" marL="4572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3D3D3D"/>
              </a:buClr>
              <a:buSzPts val="1850"/>
              <a:buAutoNum type="arabicPeriod"/>
            </a:pPr>
            <a:r>
              <a:rPr lang="en" sz="1850">
                <a:solidFill>
                  <a:srgbClr val="3D3D3D"/>
                </a:solidFill>
              </a:rPr>
              <a:t>String.ascii_lowercase - returns a string with letters in lowercase.</a:t>
            </a:r>
            <a:endParaRPr sz="1850">
              <a:solidFill>
                <a:srgbClr val="3D3D3D"/>
              </a:solidFill>
            </a:endParaRPr>
          </a:p>
          <a:p>
            <a:pPr indent="-346075" lvl="0" marL="4572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3D3D3D"/>
              </a:buClr>
              <a:buSzPts val="1850"/>
              <a:buAutoNum type="arabicPeriod"/>
            </a:pPr>
            <a:r>
              <a:rPr lang="en" sz="1850">
                <a:solidFill>
                  <a:srgbClr val="3D3D3D"/>
                </a:solidFill>
              </a:rPr>
              <a:t>String.ascii_uppercase - returns a string with letters in uppercase.</a:t>
            </a:r>
            <a:endParaRPr sz="1850">
              <a:solidFill>
                <a:srgbClr val="3D3D3D"/>
              </a:solidFill>
            </a:endParaRPr>
          </a:p>
          <a:p>
            <a:pPr indent="-346075" lvl="0" marL="4572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3D3D3D"/>
              </a:buClr>
              <a:buSzPts val="1850"/>
              <a:buAutoNum type="arabicPeriod"/>
            </a:pPr>
            <a:r>
              <a:rPr lang="en" sz="1850">
                <a:solidFill>
                  <a:srgbClr val="3D3D3D"/>
                </a:solidFill>
              </a:rPr>
              <a:t>String.digits - returns a string containing digits</a:t>
            </a:r>
            <a:endParaRPr sz="1850">
              <a:solidFill>
                <a:srgbClr val="3D3D3D"/>
              </a:solidFill>
            </a:endParaRPr>
          </a:p>
          <a:p>
            <a:pPr indent="-346075" lvl="0" marL="4572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3D3D3D"/>
              </a:buClr>
              <a:buSzPts val="1850"/>
              <a:buAutoNum type="arabicPeriod"/>
            </a:pPr>
            <a:r>
              <a:rPr lang="en" sz="1850">
                <a:solidFill>
                  <a:srgbClr val="3D3D3D"/>
                </a:solidFill>
              </a:rPr>
              <a:t>String.punctuation - returns a string containing punctuations</a:t>
            </a:r>
            <a:endParaRPr sz="1850">
              <a:solidFill>
                <a:srgbClr val="3D3D3D"/>
              </a:solidFill>
            </a:endParaRPr>
          </a:p>
          <a:p>
            <a:pPr indent="0" lvl="0" marL="0" rtl="0" algn="l">
              <a:spcBef>
                <a:spcPts val="21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Generate a string of length 5</a:t>
            </a:r>
            <a:endParaRPr/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3026" y="1152476"/>
            <a:ext cx="7507100" cy="1554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3031" y="2841950"/>
            <a:ext cx="7046525" cy="1434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5" y="210425"/>
            <a:ext cx="6633775" cy="135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4550" y="1561500"/>
            <a:ext cx="7319299" cy="1244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3550" y="3061050"/>
            <a:ext cx="7629988" cy="1244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