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268b7cdd6f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268b7cdd6f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68b7cdd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68b7cdd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268b7cdd6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268b7cdd6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68b7cdd6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68b7cdd6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68b7cdd6f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68b7cdd6f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68b7cdd6f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68b7cdd6f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68b7cdd6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68b7cdd6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68b7cdd6f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68b7cdd6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68b7cdd6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68b7cdd6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programiz.com/python-programming/class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programiz.com/python-programming/function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 namespaces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7127" y="1038225"/>
            <a:ext cx="4601800" cy="358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namespace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Name (also called identifier) is simply a name given to objects. Everything in Python is an </a:t>
            </a:r>
            <a:r>
              <a:rPr lang="en" sz="1350">
                <a:solidFill>
                  <a:srgbClr val="0556F3"/>
                </a:solidFill>
                <a:highlight>
                  <a:srgbClr val="F9FAFC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object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. Name is a way to access the underlying object.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For example when we write assignment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                          a=2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2 is an object stored in memory and a is the name we associated with it. We can get the address of it through the built-in function id(). In the below example we can see that object 2 and a refer to the same memory.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088" y="3279988"/>
            <a:ext cx="2657475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namespace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418225" y="3074950"/>
            <a:ext cx="5414100" cy="14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738" y="1249925"/>
            <a:ext cx="2600325" cy="299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3675" y="1297925"/>
            <a:ext cx="4960525" cy="162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All these are valid and </a:t>
            </a:r>
            <a:r>
              <a:rPr lang="en" sz="1050">
                <a:solidFill>
                  <a:schemeClr val="dk1"/>
                </a:solidFill>
                <a:highlight>
                  <a:srgbClr val="F9FAFC"/>
                </a:highlight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will refer to three different types of objects in different instances. </a:t>
            </a:r>
            <a:r>
              <a:rPr lang="en" sz="1350">
                <a:solidFill>
                  <a:srgbClr val="0556F3"/>
                </a:solidFill>
                <a:highlight>
                  <a:srgbClr val="F9FAFC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Functions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are objects too, so a name can refer to them as well.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1050" y="1936750"/>
            <a:ext cx="2514600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44282" y="1981200"/>
            <a:ext cx="2514600" cy="1823453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4916250" y="3569175"/>
            <a:ext cx="2945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above program name ‘a’ refer to a function and we call call the function using this name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Namespace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namespace is a collection of names of objects.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 is a mapping of every name defined in the program to corresponding objects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Different namespaces can co-exist at a given time but are completely isolated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namespace containing all the built-in names is created when we start the Python interpreter and exists as long as the interpreter runs.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module creates its own global namespace.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diagram of different namespace in python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2238" y="1271588"/>
            <a:ext cx="3819525" cy="260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494625" y="79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variable scope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598400"/>
            <a:ext cx="8520600" cy="45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2148">
                <a:solidFill>
                  <a:schemeClr val="dk1"/>
                </a:solidFill>
                <a:highlight>
                  <a:srgbClr val="F9FAFC"/>
                </a:highlight>
              </a:rPr>
              <a:t>A scope is the portion of a program from where a namespace can be accessed directly without any prefix.</a:t>
            </a:r>
            <a:endParaRPr sz="2148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2148">
                <a:solidFill>
                  <a:schemeClr val="dk1"/>
                </a:solidFill>
                <a:highlight>
                  <a:srgbClr val="F9FAFC"/>
                </a:highlight>
              </a:rPr>
              <a:t>At any given moment, there are at least three nested scopes.</a:t>
            </a:r>
            <a:endParaRPr sz="2148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-36504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49"/>
              <a:buAutoNum type="arabicPeriod"/>
            </a:pPr>
            <a:r>
              <a:rPr lang="en" sz="2148">
                <a:solidFill>
                  <a:schemeClr val="dk1"/>
                </a:solidFill>
                <a:highlight>
                  <a:srgbClr val="F9FAFC"/>
                </a:highlight>
              </a:rPr>
              <a:t>Scope of the current function which has local names</a:t>
            </a:r>
            <a:endParaRPr sz="2148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-36504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49"/>
              <a:buAutoNum type="arabicPeriod"/>
            </a:pPr>
            <a:r>
              <a:rPr lang="en" sz="2148">
                <a:solidFill>
                  <a:schemeClr val="dk1"/>
                </a:solidFill>
                <a:highlight>
                  <a:srgbClr val="F9FAFC"/>
                </a:highlight>
              </a:rPr>
              <a:t>Scope of the module which has global names</a:t>
            </a:r>
            <a:endParaRPr sz="2148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-36504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49"/>
              <a:buAutoNum type="arabicPeriod"/>
            </a:pPr>
            <a:r>
              <a:rPr lang="en" sz="2148">
                <a:solidFill>
                  <a:schemeClr val="dk1"/>
                </a:solidFill>
                <a:highlight>
                  <a:srgbClr val="F9FAFC"/>
                </a:highlight>
              </a:rPr>
              <a:t>Outermost scope which has built-in names</a:t>
            </a:r>
            <a:endParaRPr sz="2148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48">
                <a:solidFill>
                  <a:schemeClr val="dk1"/>
                </a:solidFill>
                <a:highlight>
                  <a:srgbClr val="F9FAFC"/>
                </a:highlight>
              </a:rPr>
              <a:t>When a reference is made inside a function, the name is searched in the local namespace, then in the global namespace and finally in the built-in namespace.</a:t>
            </a:r>
            <a:endParaRPr sz="2148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48">
                <a:solidFill>
                  <a:schemeClr val="dk1"/>
                </a:solidFill>
                <a:highlight>
                  <a:srgbClr val="F9FAFC"/>
                </a:highlight>
              </a:rPr>
              <a:t>If there is a function inside another function, a new scope is nested inside the local scope.</a:t>
            </a:r>
            <a:endParaRPr sz="2148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2565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653" y="757253"/>
            <a:ext cx="4423825" cy="447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5563" y="1171575"/>
            <a:ext cx="3952875" cy="280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