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slide" Target="slides/slide9.xml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f0eb8a1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f0eb8a1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af0eb8a19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af0eb8a19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af0eb8a1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af0eb8a1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23fe3a55fa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23fe3a55fa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123fe3a55fa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123fe3a55f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21ca0e2ba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21ca0e2ba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1ca0e2bab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21ca0e2ba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3fe3a55f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23fe3a55f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programiz.com/python-programming/function" TargetMode="External"/><Relationship Id="rId4" Type="http://schemas.openxmlformats.org/officeDocument/2006/relationships/hyperlink" Target="https://www.programiz.com/python-programming/function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4" Type="http://schemas.openxmlformats.org/officeDocument/2006/relationships/image" Target="../media/image2.png"/><Relationship Id="rId5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4.png"/><Relationship Id="rId6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freecodecamp.org/news/lambda-function-in-python-example-syntax/" TargetMode="External"/><Relationship Id="rId4" Type="http://schemas.openxmlformats.org/officeDocument/2006/relationships/hyperlink" Target="https://www.geeksforgeeks.org/python-lambda-anonymous-functions-filter-map-reduce/" TargetMode="External"/><Relationship Id="rId5" Type="http://schemas.openxmlformats.org/officeDocument/2006/relationships/hyperlink" Target="https://thispointer.com/python-how-to-use-if-else-elif-in-lambda-func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- Lambda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088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2720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865850"/>
            <a:ext cx="8520600" cy="37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In Python, an anonymous function is a</a:t>
            </a:r>
            <a:r>
              <a:rPr lang="en" sz="1600">
                <a:solidFill>
                  <a:schemeClr val="dk1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lang="en" sz="1600" u="sng">
                <a:solidFill>
                  <a:schemeClr val="hlink"/>
                </a:solidFill>
                <a:hlinkClick r:id="rId4"/>
              </a:rPr>
              <a:t>function</a:t>
            </a:r>
            <a:r>
              <a:rPr lang="en" sz="1600">
                <a:solidFill>
                  <a:schemeClr val="dk1"/>
                </a:solidFill>
              </a:rPr>
              <a:t> that is defined without a name.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While normal functions are defined using the </a:t>
            </a:r>
            <a:r>
              <a:rPr lang="en" sz="1600">
                <a:solidFill>
                  <a:schemeClr val="dk1"/>
                </a:solidFill>
                <a:highlight>
                  <a:srgbClr val="FFFF00"/>
                </a:highlight>
              </a:rPr>
              <a:t>def</a:t>
            </a:r>
            <a:r>
              <a:rPr lang="en" sz="1600">
                <a:solidFill>
                  <a:schemeClr val="dk1"/>
                </a:solidFill>
              </a:rPr>
              <a:t> keyword in Python, anonymous functions are defined using the lambda keyword.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</a:rPr>
              <a:t>Hence, anonymous functions are also called </a:t>
            </a:r>
            <a:r>
              <a:rPr lang="en" sz="1600">
                <a:solidFill>
                  <a:schemeClr val="dk1"/>
                </a:solidFill>
                <a:highlight>
                  <a:schemeClr val="accent6"/>
                </a:highlight>
              </a:rPr>
              <a:t>lambda</a:t>
            </a:r>
            <a:r>
              <a:rPr lang="en" sz="1600">
                <a:solidFill>
                  <a:schemeClr val="dk1"/>
                </a:solidFill>
              </a:rPr>
              <a:t> functions.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300"/>
              <a:t>Syntax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lang="en" sz="2300"/>
              <a:t>lambda arguments: expression</a:t>
            </a:r>
            <a:endParaRPr sz="23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300"/>
              <a:t>Lambda functions can have any number of arguments but only one expression. The expression is evaluated and returned. Lambda functions can be used wherever function objects are required.</a:t>
            </a:r>
            <a:endParaRPr sz="23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In the above program, lambda x: x * 2 is the lambda function. Here x is the argument and x * 2 is the expression that gets evaluated and returned.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This function has no name. It returns a function object which is assigned to the identifier var1. We can now call it as a normal function. The statement in def function syntax is as follows: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0359" y="466675"/>
            <a:ext cx="2644350" cy="118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0350" y="3749075"/>
            <a:ext cx="2337262" cy="81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Lambda function can take any number of arguments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4300" y="1152482"/>
            <a:ext cx="2249450" cy="121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2812" y="3081125"/>
            <a:ext cx="2849950" cy="161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05000" y="3219692"/>
            <a:ext cx="3999675" cy="1749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Lambda function - with filter(), map()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305" y="1368300"/>
            <a:ext cx="4879050" cy="13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Lambda with map()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572700"/>
            <a:ext cx="8520600" cy="399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Without</a:t>
            </a:r>
            <a:r>
              <a:rPr lang="en"/>
              <a:t> lamba                                                        with lambda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2759" y="1017725"/>
            <a:ext cx="4429550" cy="157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2233" y="1017725"/>
            <a:ext cx="3627700" cy="2117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0" y="2891675"/>
            <a:ext cx="4258750" cy="199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7900" y="3150279"/>
            <a:ext cx="3472679" cy="199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if else with lambda functions</a:t>
            </a:r>
            <a:endParaRPr/>
          </a:p>
        </p:txBody>
      </p:sp>
      <p:sp>
        <p:nvSpPr>
          <p:cNvPr id="100" name="Google Shape;100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Syntax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66DA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lambda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444444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arguments</a:t>
            </a:r>
            <a:r>
              <a:rPr lang="en" sz="1400">
                <a:solidFill>
                  <a:srgbClr val="444444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: </a:t>
            </a:r>
            <a:r>
              <a:rPr lang="en" sz="1400">
                <a:solidFill>
                  <a:srgbClr val="444444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Return Value </a:t>
            </a:r>
            <a:r>
              <a:rPr b="1" lang="en" sz="1400">
                <a:solidFill>
                  <a:srgbClr val="066DA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condition </a:t>
            </a:r>
            <a:r>
              <a:rPr b="1" lang="en" sz="1400">
                <a:solidFill>
                  <a:srgbClr val="066DA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is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D53AA9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r>
              <a:rPr lang="en" sz="1400">
                <a:solidFill>
                  <a:srgbClr val="444444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066DA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444444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condition</a:t>
            </a:r>
            <a:r>
              <a:rPr lang="en" sz="1400">
                <a:solidFill>
                  <a:srgbClr val="444444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066DA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400">
                <a:solidFill>
                  <a:srgbClr val="444444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Return Value </a:t>
            </a:r>
            <a:r>
              <a:rPr b="1" lang="en" sz="1400">
                <a:solidFill>
                  <a:srgbClr val="066DA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condition </a:t>
            </a:r>
            <a:r>
              <a:rPr b="1" lang="en" sz="1400">
                <a:solidFill>
                  <a:srgbClr val="066DA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is</a:t>
            </a:r>
            <a:r>
              <a:rPr lang="en" sz="1400">
                <a:solidFill>
                  <a:schemeClr val="dk1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400">
                <a:solidFill>
                  <a:srgbClr val="D53AA9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r>
              <a:rPr lang="en" sz="1400">
                <a:solidFill>
                  <a:srgbClr val="444444"/>
                </a:solidFill>
                <a:highlight>
                  <a:srgbClr val="DDF0DD"/>
                </a:highlight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endParaRPr sz="1400">
              <a:solidFill>
                <a:srgbClr val="444444"/>
              </a:solidFill>
              <a:highlight>
                <a:srgbClr val="DDF0DD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rgbClr val="444444"/>
              </a:solidFill>
              <a:highlight>
                <a:srgbClr val="DDF0DD"/>
              </a:highlight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6775" y="2571750"/>
            <a:ext cx="363855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4705"/>
              <a:buFont typeface="Arial"/>
              <a:buNone/>
            </a:pPr>
            <a:r>
              <a:rPr b="1" lang="en" sz="1700"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Creating conditional lambda function without if else</a:t>
            </a:r>
            <a:endParaRPr b="1" sz="1700"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50">
                <a:solidFill>
                  <a:srgbClr val="4B4F58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Well using ‘if’ ‘else’ keywords makes things easy to understand, but in lambda we can avoid using if &amp; else keywords and still achieve same results.</a:t>
            </a:r>
            <a:endParaRPr sz="11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150">
              <a:solidFill>
                <a:srgbClr val="4B4F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81388" y="2000250"/>
            <a:ext cx="2181225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https://www.freecodecamp.org/news/lambda-function-in-python-example-syntax/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https://www.geeksforgeeks.org/python-lambda-anonymous-functions-filter-map-reduce/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https://thispointer.com/python-how-to-use-if-else-elif-in-lambda-functions/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