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801c5ff25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801c5ff2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801c5ff2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801c5ff2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801c5ff2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801c5ff2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801c5ff2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801c5ff2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2801c5ff25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2801c5ff25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801c5ff2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2801c5ff2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801c5ff25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801c5ff25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801c5ff2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2801c5ff2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801c5ff2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801c5ff2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3a4b705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3a4b705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3a4b7055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3a4b7055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3a4b7055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3a4b7055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3a4b7055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3a4b7055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801c5ff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801c5ff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801c5ff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801c5ff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801c5ff2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801c5ff2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801c5ff2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801c5ff2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Relationship Id="rId4" Type="http://schemas.openxmlformats.org/officeDocument/2006/relationships/image" Target="../media/image7.png"/><Relationship Id="rId5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iterable and iterators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Converting tuple(iterable) into iterator object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6350" y="838200"/>
            <a:ext cx="2885650" cy="3805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Converting range() into iterator object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2339" y="824539"/>
            <a:ext cx="2823625" cy="34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Mapping : Dictionary supports iterator 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505275"/>
            <a:ext cx="8520600" cy="40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keys                                                    with values - keyword - values()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With keyword items()</a:t>
            </a:r>
            <a:endParaRPr/>
          </a:p>
        </p:txBody>
      </p:sp>
      <p:pic>
        <p:nvPicPr>
          <p:cNvPr id="129" name="Google Shape;12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976" y="922101"/>
            <a:ext cx="3870725" cy="18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9063" y="1012563"/>
            <a:ext cx="351472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31976" y="3090651"/>
            <a:ext cx="3870725" cy="1961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Sets - iterator</a:t>
            </a:r>
            <a:endParaRPr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505275"/>
            <a:ext cx="8520600" cy="40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sets                                                 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7161" y="1025761"/>
            <a:ext cx="2715800" cy="314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Generator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479375"/>
            <a:ext cx="8520600" cy="40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Generators are a special class of functions that return an iterator that returns a stream of values.</a:t>
            </a:r>
            <a:endParaRPr sz="1500"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Any function containing a </a:t>
            </a:r>
            <a:r>
              <a:rPr lang="en" sz="1150">
                <a:solidFill>
                  <a:srgbClr val="292929"/>
                </a:solidFill>
                <a:highlight>
                  <a:srgbClr val="F2F2F2"/>
                </a:highlight>
                <a:latin typeface="Courier New"/>
                <a:ea typeface="Courier New"/>
                <a:cs typeface="Courier New"/>
                <a:sym typeface="Courier New"/>
              </a:rPr>
              <a:t>yield</a:t>
            </a:r>
            <a:r>
              <a:rPr lang="en" sz="15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keyword is a generator function.</a:t>
            </a:r>
            <a:endParaRPr sz="1500"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5" name="Google Shape;14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7354" y="1971375"/>
            <a:ext cx="2539875" cy="28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764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in functions that return an iterator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11700" y="505275"/>
            <a:ext cx="8520600" cy="40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Map, zip, filter, enumerate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map()</a:t>
            </a:r>
            <a:r>
              <a:rPr lang="en"/>
              <a:t> - returns an iterator that applies a function to every time of iterable, yielding the </a:t>
            </a:r>
            <a:r>
              <a:rPr lang="en"/>
              <a:t>results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filter() </a:t>
            </a:r>
            <a:r>
              <a:rPr lang="en"/>
              <a:t>- </a:t>
            </a:r>
            <a:r>
              <a:rPr i="1"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Returns an iterator from those elements of </a:t>
            </a:r>
            <a:r>
              <a:rPr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iterable</a:t>
            </a:r>
            <a:r>
              <a:rPr i="1"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for which </a:t>
            </a:r>
            <a:r>
              <a:rPr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function</a:t>
            </a:r>
            <a:r>
              <a:rPr i="1"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returns true. </a:t>
            </a:r>
            <a:r>
              <a:rPr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iterable</a:t>
            </a:r>
            <a:r>
              <a:rPr i="1"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may be either a sequence, a container that supports iteration, or an iterator.</a:t>
            </a:r>
            <a:endParaRPr i="1" sz="1600"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zip()</a:t>
            </a:r>
            <a:r>
              <a:rPr i="1" lang="en" sz="16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-</a:t>
            </a:r>
            <a:r>
              <a:rPr lang="en" sz="1500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Returns a zip object which is an iterator.  It takes one element from each iterable and returns them in a tuple.</a:t>
            </a:r>
            <a:endParaRPr i="1" sz="1600"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enumerate(iterable,start=0) </a:t>
            </a:r>
            <a:r>
              <a:rPr lang="en"/>
              <a:t> - Return an enumerate object which is an iterator. Iterable must be a sequence, an iterator, or some other object that supports iteration.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Itertools module</a:t>
            </a:r>
            <a:r>
              <a:rPr lang="en"/>
              <a:t> - this contains a number of commonly used iterators as well as functions for combining several iterators.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reversed()</a:t>
            </a:r>
            <a:r>
              <a:rPr lang="en"/>
              <a:t>- this function is used to reverse the elements in the sequence (list, tuple,range()). It is also used to reverse the key elements in a dictionary. This returns an iterator object.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0"/>
            <a:ext cx="8520600" cy="45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map function                                               using zip function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Using Filter function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150" y="522925"/>
            <a:ext cx="31813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3413" y="2737200"/>
            <a:ext cx="3838575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2175" y="597575"/>
            <a:ext cx="2316650" cy="245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idx="1" type="body"/>
          </p:nvPr>
        </p:nvSpPr>
        <p:spPr>
          <a:xfrm>
            <a:off x="311700" y="77725"/>
            <a:ext cx="8520600" cy="44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Enumerate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Reversed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225" y="556450"/>
            <a:ext cx="35814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6425" y="3025975"/>
            <a:ext cx="2117525" cy="211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Limits of iterator</a:t>
            </a:r>
            <a:endParaRPr/>
          </a:p>
        </p:txBody>
      </p:sp>
      <p:sp>
        <p:nvSpPr>
          <p:cNvPr id="172" name="Google Shape;172;p30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only go forward in an iterator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 can’t make a copy of 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 way to get the previous element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 can’t reset the iterator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iterable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Iterable is an object which can be looped over or iterated over with the help of a for loop.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Objects like lists, tuples, sets, dictionaries, strings, etc. are called iterables. In short and simpler terms, iterable is anything that you can loop over.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 simpler words, iterable is a container that has data or values and we perform an iteration over it to get elements one by one. (Can traverse through all the given values one by one)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Iterable has an in-built dunder method </a:t>
            </a:r>
            <a:r>
              <a:rPr b="1" i="1" lang="en">
                <a:solidFill>
                  <a:schemeClr val="dk1"/>
                </a:solidFill>
              </a:rPr>
              <a:t>__iter__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In Python, an iterator is an object which implements the iterator protocol, which means it consists of the methods such as  </a:t>
            </a:r>
            <a:r>
              <a:rPr b="1" i="1" lang="en" sz="1900">
                <a:solidFill>
                  <a:schemeClr val="dk1"/>
                </a:solidFill>
              </a:rPr>
              <a:t>__iter__()</a:t>
            </a:r>
            <a:r>
              <a:rPr lang="en" sz="1900">
                <a:solidFill>
                  <a:schemeClr val="dk1"/>
                </a:solidFill>
              </a:rPr>
              <a:t> and </a:t>
            </a:r>
            <a:r>
              <a:rPr b="1" i="1" lang="en" sz="1900">
                <a:solidFill>
                  <a:schemeClr val="dk1"/>
                </a:solidFill>
              </a:rPr>
              <a:t>__next__()</a:t>
            </a:r>
            <a:r>
              <a:rPr lang="en" sz="1900">
                <a:solidFill>
                  <a:schemeClr val="dk1"/>
                </a:solidFill>
              </a:rPr>
              <a:t>.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An iterator is an iterable object with a state so it remembers where it is during iteration</a:t>
            </a:r>
            <a:endParaRPr sz="19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2200"/>
              <a:t>These iterators give or return the data one element at a time.</a:t>
            </a:r>
            <a:endParaRPr sz="22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2200"/>
              <a:t>It performs the iteration to access the elements of the iterable one by one. As it maintains the internal state of elements, the iterator knows how to get the next value.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6457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en" sz="1900"/>
              <a:t>in-built methods of iterators</a:t>
            </a:r>
            <a:endParaRPr sz="34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551000"/>
            <a:ext cx="8520600" cy="401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Iterator supports in-built dunder methods such as </a:t>
            </a:r>
            <a:r>
              <a:rPr b="1" i="1" lang="en" sz="1500">
                <a:solidFill>
                  <a:schemeClr val="dk1"/>
                </a:solidFill>
              </a:rPr>
              <a:t> __iter__</a:t>
            </a:r>
            <a:r>
              <a:rPr lang="en" sz="1500">
                <a:solidFill>
                  <a:schemeClr val="dk1"/>
                </a:solidFill>
              </a:rPr>
              <a:t> and </a:t>
            </a:r>
            <a:r>
              <a:rPr b="1" i="1" lang="en" sz="1500">
                <a:solidFill>
                  <a:schemeClr val="dk1"/>
                </a:solidFill>
              </a:rPr>
              <a:t>__next__</a:t>
            </a:r>
            <a:endParaRPr b="1" i="1"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Iterators can only move forward using </a:t>
            </a:r>
            <a:r>
              <a:rPr b="1" i="1" lang="en" sz="1500">
                <a:solidFill>
                  <a:schemeClr val="dk1"/>
                </a:solidFill>
              </a:rPr>
              <a:t>__next__</a:t>
            </a:r>
            <a:r>
              <a:rPr lang="en" sz="1500">
                <a:solidFill>
                  <a:schemeClr val="dk1"/>
                </a:solidFill>
              </a:rPr>
              <a:t>. But remember that, iterators cannot go back or cannot be reset.</a:t>
            </a:r>
            <a:endParaRPr sz="15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The </a:t>
            </a:r>
            <a:r>
              <a:rPr b="1" i="1" lang="en" sz="1600">
                <a:solidFill>
                  <a:schemeClr val="dk1"/>
                </a:solidFill>
              </a:rPr>
              <a:t>__next__()</a:t>
            </a:r>
            <a:r>
              <a:rPr lang="en" sz="1600">
                <a:solidFill>
                  <a:schemeClr val="dk1"/>
                </a:solidFill>
              </a:rPr>
              <a:t> method takes no arguments and always returns the next element of the stream.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If there are no more elements in the stream, </a:t>
            </a:r>
            <a:r>
              <a:rPr b="1" i="1" lang="en" sz="1600">
                <a:solidFill>
                  <a:schemeClr val="dk1"/>
                </a:solidFill>
              </a:rPr>
              <a:t>__next__()</a:t>
            </a:r>
            <a:r>
              <a:rPr lang="en" sz="1600">
                <a:solidFill>
                  <a:schemeClr val="dk1"/>
                </a:solidFill>
              </a:rPr>
              <a:t> must raise the StopIteration exception.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Iterators don’t have to be finite. It’s perfectly reasonable to write an iterator that produces an infinite stream of data.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81"/>
            <a:ext cx="7393675" cy="271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7116" y="1794625"/>
            <a:ext cx="3133375" cy="29841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7725" y="0"/>
            <a:ext cx="56701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types that support iterators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466425"/>
            <a:ext cx="8520600" cy="41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3200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Text sequence type - str</a:t>
            </a:r>
            <a:endParaRPr/>
          </a:p>
          <a:p>
            <a:pPr indent="-342900" lvl="0" marL="3200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Sequences - list, tuple, range()</a:t>
            </a:r>
            <a:endParaRPr/>
          </a:p>
          <a:p>
            <a:pPr indent="-342900" lvl="0" marL="3200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Mapping - dict</a:t>
            </a:r>
            <a:endParaRPr/>
          </a:p>
          <a:p>
            <a:pPr indent="-342900" lvl="0" marL="3200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Set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635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sequence type - str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0300" y="847723"/>
            <a:ext cx="3801575" cy="354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Converting list(iterable) into iterator object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3425" y="1051647"/>
            <a:ext cx="2653094" cy="351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