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f6cfc8c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f6cfc8c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f6cfc8c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f6cfc8c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7f6cfc8c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27f6cfc8c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801a9a2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2801a9a2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801a9a23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2801a9a23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7f6cfc8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7f6cfc8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- Abstract classes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339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Abstract class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abstract class is a class which contains one or more abstract methods. An abstract method is the one which is just defined but not implemented.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Types of methods in python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Implemented methods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Un-implemented methods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Implemented methods: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method which has both method name and method body is called implemented method.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Un-implemented methods 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 method which has only method name, but no implementation (no method body) is said to be un-implemented or abstract method.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68425"/>
            <a:ext cx="8520600" cy="44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73239"/>
                </a:solidFill>
                <a:highlight>
                  <a:srgbClr val="FFFFFF"/>
                </a:highlight>
              </a:rPr>
              <a:t>Python comes with a module that provides the base for defining Abstract Base classes(ABC) and that module name is ABC</a:t>
            </a:r>
            <a:endParaRPr sz="16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define an abstract class, you use the abc (abstract base class) module.</a:t>
            </a:r>
            <a:endParaRPr sz="1500"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abc module provides you with the infrastructure for defining abstract base classes.</a:t>
            </a:r>
            <a:endParaRPr sz="1500"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12529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define an abstract method, you use the  @abstractmethod  decorator</a:t>
            </a:r>
            <a:endParaRPr sz="1500"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80" y="1678213"/>
            <a:ext cx="2265386" cy="98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563" y="3034963"/>
            <a:ext cx="2886075" cy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0313" y="2889725"/>
            <a:ext cx="2924175" cy="1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246150"/>
            <a:ext cx="8520600" cy="43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Note the abstract base class may have more than one abstract methods. The child class must implement all of them failing which TypeError will be raised.</a:t>
            </a:r>
            <a:endParaRPr sz="2200"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375" y="1045425"/>
            <a:ext cx="4062625" cy="3542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9402" y="1123752"/>
            <a:ext cx="4164600" cy="3483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876" y="168225"/>
            <a:ext cx="4655767" cy="488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8229" y="635700"/>
            <a:ext cx="3174075" cy="4420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marR="25400" rtl="0" algn="l">
              <a:lnSpc>
                <a:spcPct val="15625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An Abstract class can contain the both method normal and abstract method.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25400" rtl="0" algn="l">
              <a:lnSpc>
                <a:spcPct val="1562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An Abstract cannot be instantiated; we cannot create objects for the abstract class.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https://dotnettutorials.net/lesson/abstract-classes-in-python/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