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Poppins"/>
      <p:regular r:id="rId9"/>
      <p:bold r:id="rId10"/>
      <p:italic r:id="rId11"/>
      <p:boldItalic r:id="rId12"/>
    </p:embeddedFont>
    <p:embeddedFont>
      <p:font typeface="Barlow Condensed"/>
      <p:regular r:id="rId13"/>
      <p:bold r:id="rId14"/>
      <p:italic r:id="rId15"/>
      <p:boldItalic r:id="rId16"/>
    </p:embeddedFont>
    <p:embeddedFont>
      <p:font typeface="Merriweather"/>
      <p:regular r:id="rId17"/>
      <p:bold r:id="rId18"/>
      <p:italic r:id="rId19"/>
      <p:boldItalic r:id="rId20"/>
    </p:embeddedFont>
    <p:embeddedFont>
      <p:font typeface="Homemade Apple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21" Type="http://schemas.openxmlformats.org/officeDocument/2006/relationships/font" Target="fonts/HomemadeApple-regular.fntdata"/><Relationship Id="rId13" Type="http://schemas.openxmlformats.org/officeDocument/2006/relationships/font" Target="fonts/BarlowCondensed-regular.fntdata"/><Relationship Id="rId12" Type="http://schemas.openxmlformats.org/officeDocument/2006/relationships/font" Target="fonts/Poppi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15" Type="http://schemas.openxmlformats.org/officeDocument/2006/relationships/font" Target="fonts/BarlowCondensed-italic.fntdata"/><Relationship Id="rId14" Type="http://schemas.openxmlformats.org/officeDocument/2006/relationships/font" Target="fonts/BarlowCondensed-bold.fntdata"/><Relationship Id="rId17" Type="http://schemas.openxmlformats.org/officeDocument/2006/relationships/font" Target="fonts/Merriweather-regular.fntdata"/><Relationship Id="rId16" Type="http://schemas.openxmlformats.org/officeDocument/2006/relationships/font" Target="fonts/BarlowCondense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fe1715f591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fe1715f591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fe1715f591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fe1715f591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fe1715f591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gfe1715f591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6616098182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6616098182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g16616098182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slidesmania.com/" TargetMode="External"/><Relationship Id="rId3" Type="http://schemas.openxmlformats.org/officeDocument/2006/relationships/image" Target="../media/image3.png"/><Relationship Id="rId4" Type="http://schemas.openxmlformats.org/officeDocument/2006/relationships/hyperlink" Target="https://slidesmania.com/questions-powerpoint-google-slides/can-i-use-these-templates/" TargetMode="External"/><Relationship Id="rId11" Type="http://schemas.openxmlformats.org/officeDocument/2006/relationships/hyperlink" Target="https://www.instagram.com/slidesmania/" TargetMode="External"/><Relationship Id="rId10" Type="http://schemas.openxmlformats.org/officeDocument/2006/relationships/image" Target="../media/image4.png"/><Relationship Id="rId12" Type="http://schemas.openxmlformats.org/officeDocument/2006/relationships/image" Target="../media/image5.png"/><Relationship Id="rId9" Type="http://schemas.openxmlformats.org/officeDocument/2006/relationships/hyperlink" Target="https://www.pinterest.com/slidesmania/" TargetMode="External"/><Relationship Id="rId5" Type="http://schemas.openxmlformats.org/officeDocument/2006/relationships/hyperlink" Target="https://www.facebook.com/SlidesManiaSM/" TargetMode="External"/><Relationship Id="rId6" Type="http://schemas.openxmlformats.org/officeDocument/2006/relationships/image" Target="../media/image1.png"/><Relationship Id="rId7" Type="http://schemas.openxmlformats.org/officeDocument/2006/relationships/hyperlink" Target="https://twitter.com/SlidesManiaSM/" TargetMode="External"/><Relationship Id="rId8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009_Chalk_Fun_SlidesMania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3"/>
          <p:cNvGrpSpPr/>
          <p:nvPr/>
        </p:nvGrpSpPr>
        <p:grpSpPr>
          <a:xfrm>
            <a:off x="4496943" y="110308"/>
            <a:ext cx="482530" cy="483944"/>
            <a:chOff x="2773898" y="5255120"/>
            <a:chExt cx="230028" cy="230702"/>
          </a:xfrm>
        </p:grpSpPr>
        <p:sp>
          <p:nvSpPr>
            <p:cNvPr id="17" name="Google Shape;17;p3"/>
            <p:cNvSpPr/>
            <p:nvPr/>
          </p:nvSpPr>
          <p:spPr>
            <a:xfrm>
              <a:off x="2827086" y="5306648"/>
              <a:ext cx="127157" cy="127639"/>
            </a:xfrm>
            <a:custGeom>
              <a:rect b="b" l="l" r="r" t="t"/>
              <a:pathLst>
                <a:path extrusionOk="0" h="127639" w="127157">
                  <a:moveTo>
                    <a:pt x="6" y="63100"/>
                  </a:moveTo>
                  <a:cubicBezTo>
                    <a:pt x="6" y="26496"/>
                    <a:pt x="27459" y="-475"/>
                    <a:pt x="64063" y="6"/>
                  </a:cubicBezTo>
                  <a:cubicBezTo>
                    <a:pt x="99223" y="488"/>
                    <a:pt x="126676" y="27941"/>
                    <a:pt x="127158" y="62619"/>
                  </a:cubicBezTo>
                  <a:cubicBezTo>
                    <a:pt x="127158" y="97778"/>
                    <a:pt x="98741" y="127158"/>
                    <a:pt x="63582" y="127640"/>
                  </a:cubicBezTo>
                  <a:cubicBezTo>
                    <a:pt x="27941" y="127640"/>
                    <a:pt x="-476" y="99705"/>
                    <a:pt x="6" y="63100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2773898" y="5322067"/>
              <a:ext cx="24823" cy="56351"/>
            </a:xfrm>
            <a:custGeom>
              <a:rect b="b" l="l" r="r" t="t"/>
              <a:pathLst>
                <a:path extrusionOk="0" h="56351" w="24823">
                  <a:moveTo>
                    <a:pt x="214" y="34196"/>
                  </a:moveTo>
                  <a:cubicBezTo>
                    <a:pt x="2622" y="26490"/>
                    <a:pt x="5030" y="15412"/>
                    <a:pt x="9365" y="5298"/>
                  </a:cubicBezTo>
                  <a:cubicBezTo>
                    <a:pt x="10328" y="2408"/>
                    <a:pt x="16108" y="1445"/>
                    <a:pt x="19961" y="0"/>
                  </a:cubicBezTo>
                  <a:cubicBezTo>
                    <a:pt x="21888" y="3853"/>
                    <a:pt x="25259" y="7706"/>
                    <a:pt x="24777" y="11078"/>
                  </a:cubicBezTo>
                  <a:cubicBezTo>
                    <a:pt x="23332" y="22637"/>
                    <a:pt x="20924" y="34678"/>
                    <a:pt x="17553" y="46237"/>
                  </a:cubicBezTo>
                  <a:cubicBezTo>
                    <a:pt x="16590" y="50090"/>
                    <a:pt x="11292" y="52980"/>
                    <a:pt x="8402" y="56351"/>
                  </a:cubicBezTo>
                  <a:cubicBezTo>
                    <a:pt x="5512" y="52498"/>
                    <a:pt x="2622" y="48645"/>
                    <a:pt x="214" y="44310"/>
                  </a:cubicBezTo>
                  <a:cubicBezTo>
                    <a:pt x="-268" y="42384"/>
                    <a:pt x="214" y="39976"/>
                    <a:pt x="214" y="34196"/>
                  </a:cubicBezTo>
                  <a:close/>
                </a:path>
              </a:pathLst>
            </a:custGeom>
            <a:solidFill>
              <a:srgbClr val="F7B42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2841541" y="5461213"/>
              <a:ext cx="56832" cy="24609"/>
            </a:xfrm>
            <a:custGeom>
              <a:rect b="b" l="l" r="r" t="t"/>
              <a:pathLst>
                <a:path extrusionOk="0" h="24609" w="56832">
                  <a:moveTo>
                    <a:pt x="37567" y="24610"/>
                  </a:moveTo>
                  <a:cubicBezTo>
                    <a:pt x="26971" y="21720"/>
                    <a:pt x="16376" y="18830"/>
                    <a:pt x="5780" y="14977"/>
                  </a:cubicBezTo>
                  <a:cubicBezTo>
                    <a:pt x="2890" y="14014"/>
                    <a:pt x="1927" y="8234"/>
                    <a:pt x="0" y="4863"/>
                  </a:cubicBezTo>
                  <a:cubicBezTo>
                    <a:pt x="3853" y="2936"/>
                    <a:pt x="7706" y="-435"/>
                    <a:pt x="11078" y="47"/>
                  </a:cubicBezTo>
                  <a:cubicBezTo>
                    <a:pt x="22637" y="1491"/>
                    <a:pt x="34196" y="4381"/>
                    <a:pt x="45755" y="7271"/>
                  </a:cubicBezTo>
                  <a:cubicBezTo>
                    <a:pt x="50090" y="8234"/>
                    <a:pt x="52980" y="13051"/>
                    <a:pt x="56833" y="15940"/>
                  </a:cubicBezTo>
                  <a:cubicBezTo>
                    <a:pt x="52980" y="18349"/>
                    <a:pt x="49127" y="21239"/>
                    <a:pt x="44792" y="23165"/>
                  </a:cubicBezTo>
                  <a:cubicBezTo>
                    <a:pt x="42865" y="24128"/>
                    <a:pt x="40457" y="23165"/>
                    <a:pt x="38049" y="23165"/>
                  </a:cubicBezTo>
                  <a:cubicBezTo>
                    <a:pt x="38049" y="23647"/>
                    <a:pt x="38049" y="24128"/>
                    <a:pt x="37567" y="24610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2981169" y="5362524"/>
              <a:ext cx="22757" cy="61167"/>
            </a:xfrm>
            <a:custGeom>
              <a:rect b="b" l="l" r="r" t="t"/>
              <a:pathLst>
                <a:path extrusionOk="0" h="61167" w="22757">
                  <a:moveTo>
                    <a:pt x="5826" y="61168"/>
                  </a:moveTo>
                  <a:cubicBezTo>
                    <a:pt x="2936" y="52980"/>
                    <a:pt x="-435" y="48645"/>
                    <a:pt x="46" y="44792"/>
                  </a:cubicBezTo>
                  <a:cubicBezTo>
                    <a:pt x="1973" y="32270"/>
                    <a:pt x="4381" y="20229"/>
                    <a:pt x="7752" y="8188"/>
                  </a:cubicBezTo>
                  <a:cubicBezTo>
                    <a:pt x="8716" y="4816"/>
                    <a:pt x="13050" y="2890"/>
                    <a:pt x="15940" y="0"/>
                  </a:cubicBezTo>
                  <a:cubicBezTo>
                    <a:pt x="18348" y="2890"/>
                    <a:pt x="22683" y="6261"/>
                    <a:pt x="22683" y="9151"/>
                  </a:cubicBezTo>
                  <a:cubicBezTo>
                    <a:pt x="23165" y="26490"/>
                    <a:pt x="21720" y="42866"/>
                    <a:pt x="5826" y="61168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2882443" y="5255120"/>
              <a:ext cx="59759" cy="24122"/>
            </a:xfrm>
            <a:custGeom>
              <a:rect b="b" l="l" r="r" t="t"/>
              <a:pathLst>
                <a:path extrusionOk="0" h="24122" w="59759">
                  <a:moveTo>
                    <a:pt x="59760" y="17339"/>
                  </a:moveTo>
                  <a:cubicBezTo>
                    <a:pt x="53017" y="20710"/>
                    <a:pt x="49164" y="24563"/>
                    <a:pt x="45792" y="24082"/>
                  </a:cubicBezTo>
                  <a:cubicBezTo>
                    <a:pt x="32788" y="22155"/>
                    <a:pt x="19784" y="19747"/>
                    <a:pt x="6780" y="16375"/>
                  </a:cubicBezTo>
                  <a:cubicBezTo>
                    <a:pt x="3890" y="15894"/>
                    <a:pt x="-445" y="10596"/>
                    <a:pt x="37" y="9151"/>
                  </a:cubicBezTo>
                  <a:cubicBezTo>
                    <a:pt x="1000" y="5298"/>
                    <a:pt x="4853" y="0"/>
                    <a:pt x="7743" y="0"/>
                  </a:cubicBezTo>
                  <a:cubicBezTo>
                    <a:pt x="24600" y="963"/>
                    <a:pt x="42902" y="1445"/>
                    <a:pt x="59760" y="17339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2783907" y="5400092"/>
              <a:ext cx="36799" cy="52242"/>
            </a:xfrm>
            <a:custGeom>
              <a:rect b="b" l="l" r="r" t="t"/>
              <a:pathLst>
                <a:path extrusionOk="0" h="52242" w="36799">
                  <a:moveTo>
                    <a:pt x="4172" y="0"/>
                  </a:moveTo>
                  <a:cubicBezTo>
                    <a:pt x="9951" y="3853"/>
                    <a:pt x="13323" y="5298"/>
                    <a:pt x="15249" y="8188"/>
                  </a:cubicBezTo>
                  <a:cubicBezTo>
                    <a:pt x="22474" y="18302"/>
                    <a:pt x="29698" y="28898"/>
                    <a:pt x="35960" y="39976"/>
                  </a:cubicBezTo>
                  <a:cubicBezTo>
                    <a:pt x="37405" y="42866"/>
                    <a:pt x="36923" y="49608"/>
                    <a:pt x="34997" y="51053"/>
                  </a:cubicBezTo>
                  <a:cubicBezTo>
                    <a:pt x="32588" y="52980"/>
                    <a:pt x="25364" y="52498"/>
                    <a:pt x="23437" y="50090"/>
                  </a:cubicBezTo>
                  <a:cubicBezTo>
                    <a:pt x="14768" y="39013"/>
                    <a:pt x="7062" y="26972"/>
                    <a:pt x="319" y="14931"/>
                  </a:cubicBezTo>
                  <a:cubicBezTo>
                    <a:pt x="-1126" y="12041"/>
                    <a:pt x="2727" y="6261"/>
                    <a:pt x="4172" y="0"/>
                  </a:cubicBezTo>
                  <a:close/>
                </a:path>
              </a:pathLst>
            </a:custGeom>
            <a:solidFill>
              <a:srgbClr val="F7B42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2957994" y="5285463"/>
              <a:ext cx="34766" cy="53461"/>
            </a:xfrm>
            <a:custGeom>
              <a:rect b="b" l="l" r="r" t="t"/>
              <a:pathLst>
                <a:path extrusionOk="0" h="53461" w="34766">
                  <a:moveTo>
                    <a:pt x="28038" y="53461"/>
                  </a:moveTo>
                  <a:cubicBezTo>
                    <a:pt x="18887" y="39976"/>
                    <a:pt x="8772" y="26971"/>
                    <a:pt x="585" y="13486"/>
                  </a:cubicBezTo>
                  <a:cubicBezTo>
                    <a:pt x="-1342" y="10596"/>
                    <a:pt x="2029" y="4816"/>
                    <a:pt x="2993" y="0"/>
                  </a:cubicBezTo>
                  <a:cubicBezTo>
                    <a:pt x="32372" y="16376"/>
                    <a:pt x="42968" y="39012"/>
                    <a:pt x="28038" y="53461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2806505" y="5263105"/>
              <a:ext cx="50448" cy="38827"/>
            </a:xfrm>
            <a:custGeom>
              <a:rect b="b" l="l" r="r" t="t"/>
              <a:pathLst>
                <a:path extrusionOk="0" h="38827" w="50448">
                  <a:moveTo>
                    <a:pt x="50449" y="11761"/>
                  </a:moveTo>
                  <a:cubicBezTo>
                    <a:pt x="37926" y="20431"/>
                    <a:pt x="25885" y="30063"/>
                    <a:pt x="12399" y="38251"/>
                  </a:cubicBezTo>
                  <a:cubicBezTo>
                    <a:pt x="9991" y="39696"/>
                    <a:pt x="4212" y="38251"/>
                    <a:pt x="840" y="35843"/>
                  </a:cubicBezTo>
                  <a:cubicBezTo>
                    <a:pt x="-605" y="34880"/>
                    <a:pt x="-123" y="27655"/>
                    <a:pt x="1803" y="26210"/>
                  </a:cubicBezTo>
                  <a:cubicBezTo>
                    <a:pt x="13844" y="17059"/>
                    <a:pt x="25404" y="8390"/>
                    <a:pt x="38408" y="1165"/>
                  </a:cubicBezTo>
                  <a:cubicBezTo>
                    <a:pt x="46114" y="-2688"/>
                    <a:pt x="49967" y="3573"/>
                    <a:pt x="50449" y="11761"/>
                  </a:cubicBezTo>
                  <a:close/>
                </a:path>
              </a:pathLst>
            </a:custGeom>
            <a:solidFill>
              <a:srgbClr val="F7B42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2924797" y="5435251"/>
              <a:ext cx="47266" cy="40759"/>
            </a:xfrm>
            <a:custGeom>
              <a:rect b="b" l="l" r="r" t="t"/>
              <a:pathLst>
                <a:path extrusionOk="0" h="40759" w="47266">
                  <a:moveTo>
                    <a:pt x="47267" y="4816"/>
                  </a:moveTo>
                  <a:cubicBezTo>
                    <a:pt x="46304" y="8670"/>
                    <a:pt x="47267" y="14931"/>
                    <a:pt x="44859" y="16857"/>
                  </a:cubicBezTo>
                  <a:cubicBezTo>
                    <a:pt x="33781" y="25527"/>
                    <a:pt x="22222" y="33233"/>
                    <a:pt x="10181" y="40457"/>
                  </a:cubicBezTo>
                  <a:cubicBezTo>
                    <a:pt x="8255" y="41421"/>
                    <a:pt x="2475" y="39976"/>
                    <a:pt x="1030" y="37568"/>
                  </a:cubicBezTo>
                  <a:cubicBezTo>
                    <a:pt x="-415" y="35641"/>
                    <a:pt x="-415" y="29380"/>
                    <a:pt x="1512" y="27935"/>
                  </a:cubicBezTo>
                  <a:cubicBezTo>
                    <a:pt x="14997" y="18302"/>
                    <a:pt x="28965" y="9151"/>
                    <a:pt x="42932" y="0"/>
                  </a:cubicBezTo>
                  <a:cubicBezTo>
                    <a:pt x="43896" y="1927"/>
                    <a:pt x="45822" y="3372"/>
                    <a:pt x="47267" y="4816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3"/>
          <p:cNvGrpSpPr/>
          <p:nvPr/>
        </p:nvGrpSpPr>
        <p:grpSpPr>
          <a:xfrm>
            <a:off x="2449447" y="108966"/>
            <a:ext cx="482075" cy="486627"/>
            <a:chOff x="1620555" y="5252711"/>
            <a:chExt cx="229811" cy="231981"/>
          </a:xfrm>
        </p:grpSpPr>
        <p:sp>
          <p:nvSpPr>
            <p:cNvPr id="27" name="Google Shape;27;p3"/>
            <p:cNvSpPr/>
            <p:nvPr/>
          </p:nvSpPr>
          <p:spPr>
            <a:xfrm>
              <a:off x="1671643" y="5306132"/>
              <a:ext cx="126676" cy="128161"/>
            </a:xfrm>
            <a:custGeom>
              <a:rect b="b" l="l" r="r" t="t"/>
              <a:pathLst>
                <a:path extrusionOk="0" h="128161" w="126676">
                  <a:moveTo>
                    <a:pt x="126677" y="63135"/>
                  </a:moveTo>
                  <a:cubicBezTo>
                    <a:pt x="126677" y="99739"/>
                    <a:pt x="100187" y="127674"/>
                    <a:pt x="64064" y="128156"/>
                  </a:cubicBezTo>
                  <a:cubicBezTo>
                    <a:pt x="29386" y="128638"/>
                    <a:pt x="488" y="98776"/>
                    <a:pt x="7" y="63617"/>
                  </a:cubicBezTo>
                  <a:cubicBezTo>
                    <a:pt x="-475" y="35682"/>
                    <a:pt x="25533" y="-1404"/>
                    <a:pt x="65027" y="41"/>
                  </a:cubicBezTo>
                  <a:cubicBezTo>
                    <a:pt x="99705" y="1968"/>
                    <a:pt x="126195" y="27494"/>
                    <a:pt x="126677" y="63135"/>
                  </a:cubicBezTo>
                  <a:close/>
                </a:path>
              </a:pathLst>
            </a:custGeom>
            <a:solidFill>
              <a:srgbClr val="E2255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1686580" y="5461700"/>
              <a:ext cx="55869" cy="22992"/>
            </a:xfrm>
            <a:custGeom>
              <a:rect b="b" l="l" r="r" t="t"/>
              <a:pathLst>
                <a:path extrusionOk="0" h="22992" w="55869">
                  <a:moveTo>
                    <a:pt x="32270" y="22678"/>
                  </a:moveTo>
                  <a:cubicBezTo>
                    <a:pt x="27453" y="21233"/>
                    <a:pt x="17820" y="19788"/>
                    <a:pt x="8669" y="16417"/>
                  </a:cubicBezTo>
                  <a:cubicBezTo>
                    <a:pt x="4816" y="14972"/>
                    <a:pt x="2890" y="9192"/>
                    <a:pt x="0" y="5339"/>
                  </a:cubicBezTo>
                  <a:cubicBezTo>
                    <a:pt x="4335" y="3413"/>
                    <a:pt x="8669" y="-440"/>
                    <a:pt x="13004" y="41"/>
                  </a:cubicBezTo>
                  <a:cubicBezTo>
                    <a:pt x="24563" y="1486"/>
                    <a:pt x="36604" y="4376"/>
                    <a:pt x="47682" y="7266"/>
                  </a:cubicBezTo>
                  <a:cubicBezTo>
                    <a:pt x="51053" y="8229"/>
                    <a:pt x="52980" y="12564"/>
                    <a:pt x="55870" y="15454"/>
                  </a:cubicBezTo>
                  <a:cubicBezTo>
                    <a:pt x="52498" y="17862"/>
                    <a:pt x="49608" y="20752"/>
                    <a:pt x="46237" y="22197"/>
                  </a:cubicBezTo>
                  <a:cubicBezTo>
                    <a:pt x="43347" y="23641"/>
                    <a:pt x="39976" y="22678"/>
                    <a:pt x="32270" y="22678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1726720" y="5252711"/>
              <a:ext cx="55705" cy="26536"/>
            </a:xfrm>
            <a:custGeom>
              <a:rect b="b" l="l" r="r" t="t"/>
              <a:pathLst>
                <a:path extrusionOk="0" h="26536" w="55705">
                  <a:moveTo>
                    <a:pt x="11395" y="0"/>
                  </a:moveTo>
                  <a:cubicBezTo>
                    <a:pt x="26325" y="4335"/>
                    <a:pt x="38848" y="6743"/>
                    <a:pt x="50407" y="11078"/>
                  </a:cubicBezTo>
                  <a:cubicBezTo>
                    <a:pt x="53297" y="12041"/>
                    <a:pt x="54260" y="17821"/>
                    <a:pt x="55705" y="21674"/>
                  </a:cubicBezTo>
                  <a:cubicBezTo>
                    <a:pt x="51852" y="23600"/>
                    <a:pt x="47999" y="26971"/>
                    <a:pt x="44628" y="26490"/>
                  </a:cubicBezTo>
                  <a:cubicBezTo>
                    <a:pt x="33550" y="25045"/>
                    <a:pt x="22954" y="22155"/>
                    <a:pt x="11876" y="20229"/>
                  </a:cubicBezTo>
                  <a:cubicBezTo>
                    <a:pt x="5615" y="19265"/>
                    <a:pt x="-1609" y="17821"/>
                    <a:pt x="317" y="10114"/>
                  </a:cubicBezTo>
                  <a:cubicBezTo>
                    <a:pt x="1280" y="5780"/>
                    <a:pt x="8023" y="2890"/>
                    <a:pt x="11395" y="0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1620555" y="5322067"/>
              <a:ext cx="23159" cy="56712"/>
            </a:xfrm>
            <a:custGeom>
              <a:rect b="b" l="l" r="r" t="t"/>
              <a:pathLst>
                <a:path extrusionOk="0" h="56712" w="23159">
                  <a:moveTo>
                    <a:pt x="5339" y="56351"/>
                  </a:moveTo>
                  <a:cubicBezTo>
                    <a:pt x="3413" y="53462"/>
                    <a:pt x="-440" y="50090"/>
                    <a:pt x="41" y="47682"/>
                  </a:cubicBezTo>
                  <a:cubicBezTo>
                    <a:pt x="2449" y="33233"/>
                    <a:pt x="5339" y="18784"/>
                    <a:pt x="8711" y="4335"/>
                  </a:cubicBezTo>
                  <a:cubicBezTo>
                    <a:pt x="9192" y="2408"/>
                    <a:pt x="14490" y="0"/>
                    <a:pt x="17862" y="0"/>
                  </a:cubicBezTo>
                  <a:cubicBezTo>
                    <a:pt x="19788" y="0"/>
                    <a:pt x="23160" y="4335"/>
                    <a:pt x="23160" y="6261"/>
                  </a:cubicBezTo>
                  <a:cubicBezTo>
                    <a:pt x="18825" y="23119"/>
                    <a:pt x="19307" y="40939"/>
                    <a:pt x="11601" y="56351"/>
                  </a:cubicBezTo>
                  <a:cubicBezTo>
                    <a:pt x="9192" y="56833"/>
                    <a:pt x="7266" y="56833"/>
                    <a:pt x="5339" y="56351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1653231" y="5260899"/>
              <a:ext cx="47949" cy="41326"/>
            </a:xfrm>
            <a:custGeom>
              <a:rect b="b" l="l" r="r" t="t"/>
              <a:pathLst>
                <a:path extrusionOk="0" h="41326" w="47949">
                  <a:moveTo>
                    <a:pt x="38648" y="0"/>
                  </a:moveTo>
                  <a:cubicBezTo>
                    <a:pt x="42982" y="3371"/>
                    <a:pt x="46835" y="4335"/>
                    <a:pt x="47317" y="6743"/>
                  </a:cubicBezTo>
                  <a:cubicBezTo>
                    <a:pt x="48280" y="9633"/>
                    <a:pt x="48280" y="15412"/>
                    <a:pt x="46354" y="16375"/>
                  </a:cubicBezTo>
                  <a:cubicBezTo>
                    <a:pt x="34313" y="25045"/>
                    <a:pt x="22272" y="33233"/>
                    <a:pt x="9750" y="40939"/>
                  </a:cubicBezTo>
                  <a:cubicBezTo>
                    <a:pt x="7823" y="41902"/>
                    <a:pt x="3007" y="40939"/>
                    <a:pt x="2043" y="39494"/>
                  </a:cubicBezTo>
                  <a:cubicBezTo>
                    <a:pt x="598" y="36604"/>
                    <a:pt x="-846" y="30824"/>
                    <a:pt x="598" y="29861"/>
                  </a:cubicBezTo>
                  <a:cubicBezTo>
                    <a:pt x="12639" y="19265"/>
                    <a:pt x="25644" y="10114"/>
                    <a:pt x="38648" y="0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1826201" y="5362043"/>
              <a:ext cx="24165" cy="60685"/>
            </a:xfrm>
            <a:custGeom>
              <a:rect b="b" l="l" r="r" t="t"/>
              <a:pathLst>
                <a:path extrusionOk="0" h="60685" w="24165">
                  <a:moveTo>
                    <a:pt x="4869" y="60686"/>
                  </a:moveTo>
                  <a:cubicBezTo>
                    <a:pt x="2461" y="52980"/>
                    <a:pt x="-429" y="48645"/>
                    <a:pt x="53" y="44310"/>
                  </a:cubicBezTo>
                  <a:cubicBezTo>
                    <a:pt x="1498" y="32751"/>
                    <a:pt x="3425" y="21192"/>
                    <a:pt x="6796" y="9633"/>
                  </a:cubicBezTo>
                  <a:cubicBezTo>
                    <a:pt x="7759" y="5779"/>
                    <a:pt x="13539" y="3371"/>
                    <a:pt x="16910" y="0"/>
                  </a:cubicBezTo>
                  <a:cubicBezTo>
                    <a:pt x="19318" y="3371"/>
                    <a:pt x="24616" y="6743"/>
                    <a:pt x="24135" y="9633"/>
                  </a:cubicBezTo>
                  <a:cubicBezTo>
                    <a:pt x="21245" y="26008"/>
                    <a:pt x="22690" y="44310"/>
                    <a:pt x="4869" y="60686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1802021" y="5283536"/>
              <a:ext cx="38806" cy="57796"/>
            </a:xfrm>
            <a:custGeom>
              <a:rect b="b" l="l" r="r" t="t"/>
              <a:pathLst>
                <a:path extrusionOk="0" h="57796" w="38806">
                  <a:moveTo>
                    <a:pt x="5449" y="0"/>
                  </a:moveTo>
                  <a:cubicBezTo>
                    <a:pt x="24233" y="12041"/>
                    <a:pt x="32421" y="27935"/>
                    <a:pt x="38682" y="44310"/>
                  </a:cubicBezTo>
                  <a:cubicBezTo>
                    <a:pt x="39646" y="46719"/>
                    <a:pt x="34829" y="51053"/>
                    <a:pt x="30976" y="57796"/>
                  </a:cubicBezTo>
                  <a:cubicBezTo>
                    <a:pt x="19417" y="41421"/>
                    <a:pt x="9303" y="27453"/>
                    <a:pt x="151" y="12523"/>
                  </a:cubicBezTo>
                  <a:cubicBezTo>
                    <a:pt x="-812" y="11078"/>
                    <a:pt x="3041" y="5780"/>
                    <a:pt x="5449" y="0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1767013" y="5437083"/>
              <a:ext cx="52016" cy="39660"/>
            </a:xfrm>
            <a:custGeom>
              <a:rect b="b" l="l" r="r" t="t"/>
              <a:pathLst>
                <a:path extrusionOk="0" h="39660" w="52016">
                  <a:moveTo>
                    <a:pt x="52017" y="8282"/>
                  </a:moveTo>
                  <a:cubicBezTo>
                    <a:pt x="43347" y="23695"/>
                    <a:pt x="28416" y="31882"/>
                    <a:pt x="12523" y="38625"/>
                  </a:cubicBezTo>
                  <a:cubicBezTo>
                    <a:pt x="4816" y="41997"/>
                    <a:pt x="1927" y="36699"/>
                    <a:pt x="0" y="28993"/>
                  </a:cubicBezTo>
                  <a:cubicBezTo>
                    <a:pt x="12041" y="19841"/>
                    <a:pt x="24563" y="10691"/>
                    <a:pt x="37086" y="2021"/>
                  </a:cubicBezTo>
                  <a:cubicBezTo>
                    <a:pt x="43829" y="-2314"/>
                    <a:pt x="48645" y="576"/>
                    <a:pt x="52017" y="8282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1629141" y="5400092"/>
              <a:ext cx="37233" cy="52407"/>
            </a:xfrm>
            <a:custGeom>
              <a:rect b="b" l="l" r="r" t="t"/>
              <a:pathLst>
                <a:path extrusionOk="0" h="52407" w="37233">
                  <a:moveTo>
                    <a:pt x="7831" y="0"/>
                  </a:moveTo>
                  <a:cubicBezTo>
                    <a:pt x="18427" y="14931"/>
                    <a:pt x="28059" y="27935"/>
                    <a:pt x="36729" y="41421"/>
                  </a:cubicBezTo>
                  <a:cubicBezTo>
                    <a:pt x="38174" y="43347"/>
                    <a:pt x="36247" y="48645"/>
                    <a:pt x="34321" y="51053"/>
                  </a:cubicBezTo>
                  <a:cubicBezTo>
                    <a:pt x="33357" y="52498"/>
                    <a:pt x="28059" y="52980"/>
                    <a:pt x="26615" y="51535"/>
                  </a:cubicBezTo>
                  <a:cubicBezTo>
                    <a:pt x="13610" y="41421"/>
                    <a:pt x="4459" y="27453"/>
                    <a:pt x="125" y="11559"/>
                  </a:cubicBezTo>
                  <a:cubicBezTo>
                    <a:pt x="-839" y="9151"/>
                    <a:pt x="3978" y="5298"/>
                    <a:pt x="7831" y="0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3"/>
          <p:cNvGrpSpPr/>
          <p:nvPr/>
        </p:nvGrpSpPr>
        <p:grpSpPr>
          <a:xfrm>
            <a:off x="3414349" y="109589"/>
            <a:ext cx="482993" cy="485381"/>
            <a:chOff x="2197167" y="5253193"/>
            <a:chExt cx="230249" cy="231387"/>
          </a:xfrm>
        </p:grpSpPr>
        <p:sp>
          <p:nvSpPr>
            <p:cNvPr id="37" name="Google Shape;37;p3"/>
            <p:cNvSpPr/>
            <p:nvPr/>
          </p:nvSpPr>
          <p:spPr>
            <a:xfrm>
              <a:off x="2248642" y="5306648"/>
              <a:ext cx="128126" cy="127639"/>
            </a:xfrm>
            <a:custGeom>
              <a:rect b="b" l="l" r="r" t="t"/>
              <a:pathLst>
                <a:path extrusionOk="0" h="127639" w="128126">
                  <a:moveTo>
                    <a:pt x="63100" y="6"/>
                  </a:moveTo>
                  <a:cubicBezTo>
                    <a:pt x="98741" y="-476"/>
                    <a:pt x="128603" y="27459"/>
                    <a:pt x="128121" y="63100"/>
                  </a:cubicBezTo>
                  <a:cubicBezTo>
                    <a:pt x="127639" y="103076"/>
                    <a:pt x="93443" y="127639"/>
                    <a:pt x="63582" y="127639"/>
                  </a:cubicBezTo>
                  <a:cubicBezTo>
                    <a:pt x="29867" y="127639"/>
                    <a:pt x="969" y="99223"/>
                    <a:pt x="6" y="65027"/>
                  </a:cubicBezTo>
                  <a:cubicBezTo>
                    <a:pt x="-476" y="29386"/>
                    <a:pt x="27459" y="488"/>
                    <a:pt x="63100" y="6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2305776" y="5253193"/>
              <a:ext cx="53648" cy="26055"/>
            </a:xfrm>
            <a:custGeom>
              <a:rect b="b" l="l" r="r" t="t"/>
              <a:pathLst>
                <a:path extrusionOk="0" h="26055" w="53648">
                  <a:moveTo>
                    <a:pt x="11264" y="0"/>
                  </a:moveTo>
                  <a:cubicBezTo>
                    <a:pt x="25713" y="4335"/>
                    <a:pt x="37272" y="6743"/>
                    <a:pt x="48350" y="11078"/>
                  </a:cubicBezTo>
                  <a:cubicBezTo>
                    <a:pt x="51240" y="12041"/>
                    <a:pt x="52203" y="17821"/>
                    <a:pt x="53648" y="21674"/>
                  </a:cubicBezTo>
                  <a:cubicBezTo>
                    <a:pt x="49795" y="23118"/>
                    <a:pt x="45942" y="26490"/>
                    <a:pt x="42571" y="26008"/>
                  </a:cubicBezTo>
                  <a:cubicBezTo>
                    <a:pt x="32456" y="24564"/>
                    <a:pt x="22342" y="21674"/>
                    <a:pt x="12227" y="20229"/>
                  </a:cubicBezTo>
                  <a:cubicBezTo>
                    <a:pt x="5966" y="19265"/>
                    <a:pt x="-1258" y="18784"/>
                    <a:pt x="187" y="11078"/>
                  </a:cubicBezTo>
                  <a:cubicBezTo>
                    <a:pt x="668" y="6261"/>
                    <a:pt x="7893" y="2890"/>
                    <a:pt x="11264" y="0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2206346" y="5403440"/>
              <a:ext cx="36578" cy="48186"/>
            </a:xfrm>
            <a:custGeom>
              <a:rect b="b" l="l" r="r" t="t"/>
              <a:pathLst>
                <a:path extrusionOk="0" h="48186" w="36578">
                  <a:moveTo>
                    <a:pt x="9551" y="23"/>
                  </a:moveTo>
                  <a:cubicBezTo>
                    <a:pt x="10514" y="986"/>
                    <a:pt x="13404" y="2431"/>
                    <a:pt x="14849" y="4839"/>
                  </a:cubicBezTo>
                  <a:cubicBezTo>
                    <a:pt x="22073" y="14953"/>
                    <a:pt x="29779" y="25549"/>
                    <a:pt x="36041" y="36145"/>
                  </a:cubicBezTo>
                  <a:cubicBezTo>
                    <a:pt x="37486" y="39035"/>
                    <a:pt x="35559" y="43851"/>
                    <a:pt x="35559" y="48186"/>
                  </a:cubicBezTo>
                  <a:cubicBezTo>
                    <a:pt x="31706" y="47705"/>
                    <a:pt x="25926" y="48668"/>
                    <a:pt x="24000" y="46260"/>
                  </a:cubicBezTo>
                  <a:cubicBezTo>
                    <a:pt x="15812" y="35664"/>
                    <a:pt x="7624" y="25068"/>
                    <a:pt x="1363" y="13509"/>
                  </a:cubicBezTo>
                  <a:cubicBezTo>
                    <a:pt x="-2490" y="6766"/>
                    <a:pt x="2326" y="-459"/>
                    <a:pt x="9551" y="23"/>
                  </a:cubicBezTo>
                  <a:close/>
                </a:path>
              </a:pathLst>
            </a:custGeom>
            <a:solidFill>
              <a:srgbClr val="F360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2197167" y="5322067"/>
              <a:ext cx="23593" cy="56351"/>
            </a:xfrm>
            <a:custGeom>
              <a:rect b="b" l="l" r="r" t="t"/>
              <a:pathLst>
                <a:path extrusionOk="0" h="56351" w="23593">
                  <a:moveTo>
                    <a:pt x="428" y="33714"/>
                  </a:moveTo>
                  <a:cubicBezTo>
                    <a:pt x="2355" y="27453"/>
                    <a:pt x="4763" y="16376"/>
                    <a:pt x="8616" y="6261"/>
                  </a:cubicBezTo>
                  <a:cubicBezTo>
                    <a:pt x="9579" y="3372"/>
                    <a:pt x="15359" y="1927"/>
                    <a:pt x="18730" y="0"/>
                  </a:cubicBezTo>
                  <a:cubicBezTo>
                    <a:pt x="20657" y="3853"/>
                    <a:pt x="24028" y="7706"/>
                    <a:pt x="23547" y="11078"/>
                  </a:cubicBezTo>
                  <a:cubicBezTo>
                    <a:pt x="22102" y="23119"/>
                    <a:pt x="20175" y="34678"/>
                    <a:pt x="16804" y="46237"/>
                  </a:cubicBezTo>
                  <a:cubicBezTo>
                    <a:pt x="15840" y="50090"/>
                    <a:pt x="10542" y="52980"/>
                    <a:pt x="7171" y="56351"/>
                  </a:cubicBezTo>
                  <a:cubicBezTo>
                    <a:pt x="4763" y="52980"/>
                    <a:pt x="2355" y="49609"/>
                    <a:pt x="428" y="46237"/>
                  </a:cubicBezTo>
                  <a:cubicBezTo>
                    <a:pt x="-535" y="43829"/>
                    <a:pt x="428" y="40939"/>
                    <a:pt x="428" y="33714"/>
                  </a:cubicBezTo>
                  <a:close/>
                </a:path>
              </a:pathLst>
            </a:custGeom>
            <a:solidFill>
              <a:srgbClr val="F360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2230155" y="5263763"/>
              <a:ext cx="48836" cy="42891"/>
            </a:xfrm>
            <a:custGeom>
              <a:rect b="b" l="l" r="r" t="t"/>
              <a:pathLst>
                <a:path extrusionOk="0" h="42891" w="48836">
                  <a:moveTo>
                    <a:pt x="4044" y="42892"/>
                  </a:moveTo>
                  <a:cubicBezTo>
                    <a:pt x="2118" y="35667"/>
                    <a:pt x="-772" y="28443"/>
                    <a:pt x="191" y="27479"/>
                  </a:cubicBezTo>
                  <a:cubicBezTo>
                    <a:pt x="12714" y="17847"/>
                    <a:pt x="26200" y="8696"/>
                    <a:pt x="39685" y="26"/>
                  </a:cubicBezTo>
                  <a:cubicBezTo>
                    <a:pt x="40649" y="-455"/>
                    <a:pt x="45465" y="5806"/>
                    <a:pt x="48836" y="9177"/>
                  </a:cubicBezTo>
                  <a:cubicBezTo>
                    <a:pt x="35351" y="19773"/>
                    <a:pt x="21383" y="29888"/>
                    <a:pt x="4044" y="42892"/>
                  </a:cubicBezTo>
                  <a:close/>
                </a:path>
              </a:pathLst>
            </a:custGeom>
            <a:solidFill>
              <a:srgbClr val="F360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2404698" y="5362478"/>
              <a:ext cx="22718" cy="56879"/>
            </a:xfrm>
            <a:custGeom>
              <a:rect b="b" l="l" r="r" t="t"/>
              <a:pathLst>
                <a:path extrusionOk="0" h="56879" w="22718">
                  <a:moveTo>
                    <a:pt x="3853" y="56879"/>
                  </a:moveTo>
                  <a:cubicBezTo>
                    <a:pt x="1445" y="54471"/>
                    <a:pt x="0" y="53026"/>
                    <a:pt x="0" y="52063"/>
                  </a:cubicBezTo>
                  <a:cubicBezTo>
                    <a:pt x="1927" y="36651"/>
                    <a:pt x="3853" y="21239"/>
                    <a:pt x="6743" y="5826"/>
                  </a:cubicBezTo>
                  <a:cubicBezTo>
                    <a:pt x="7225" y="3418"/>
                    <a:pt x="11559" y="528"/>
                    <a:pt x="14931" y="47"/>
                  </a:cubicBezTo>
                  <a:cubicBezTo>
                    <a:pt x="16857" y="-435"/>
                    <a:pt x="20229" y="2936"/>
                    <a:pt x="21192" y="4863"/>
                  </a:cubicBezTo>
                  <a:cubicBezTo>
                    <a:pt x="26490" y="18830"/>
                    <a:pt x="17339" y="47247"/>
                    <a:pt x="3853" y="56879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2265506" y="5462169"/>
              <a:ext cx="52979" cy="22411"/>
            </a:xfrm>
            <a:custGeom>
              <a:rect b="b" l="l" r="r" t="t"/>
              <a:pathLst>
                <a:path extrusionOk="0" h="22411" w="52979">
                  <a:moveTo>
                    <a:pt x="52980" y="20764"/>
                  </a:moveTo>
                  <a:cubicBezTo>
                    <a:pt x="35641" y="24617"/>
                    <a:pt x="20229" y="21245"/>
                    <a:pt x="6261" y="15466"/>
                  </a:cubicBezTo>
                  <a:cubicBezTo>
                    <a:pt x="2890" y="14021"/>
                    <a:pt x="1927" y="7760"/>
                    <a:pt x="0" y="3907"/>
                  </a:cubicBezTo>
                  <a:cubicBezTo>
                    <a:pt x="3853" y="2462"/>
                    <a:pt x="7706" y="-428"/>
                    <a:pt x="11559" y="54"/>
                  </a:cubicBezTo>
                  <a:cubicBezTo>
                    <a:pt x="23118" y="1498"/>
                    <a:pt x="34678" y="4388"/>
                    <a:pt x="46237" y="6796"/>
                  </a:cubicBezTo>
                  <a:cubicBezTo>
                    <a:pt x="50572" y="7760"/>
                    <a:pt x="50572" y="7760"/>
                    <a:pt x="52980" y="20764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379747" y="5287266"/>
              <a:ext cx="37675" cy="52139"/>
            </a:xfrm>
            <a:custGeom>
              <a:rect b="b" l="l" r="r" t="t"/>
              <a:pathLst>
                <a:path extrusionOk="0" h="52139" w="37675">
                  <a:moveTo>
                    <a:pt x="29767" y="52139"/>
                  </a:moveTo>
                  <a:cubicBezTo>
                    <a:pt x="19653" y="37690"/>
                    <a:pt x="9539" y="24205"/>
                    <a:pt x="388" y="10237"/>
                  </a:cubicBezTo>
                  <a:cubicBezTo>
                    <a:pt x="-576" y="8792"/>
                    <a:pt x="388" y="4457"/>
                    <a:pt x="1833" y="2531"/>
                  </a:cubicBezTo>
                  <a:cubicBezTo>
                    <a:pt x="3278" y="604"/>
                    <a:pt x="7131" y="-359"/>
                    <a:pt x="9539" y="123"/>
                  </a:cubicBezTo>
                  <a:cubicBezTo>
                    <a:pt x="20135" y="2531"/>
                    <a:pt x="39882" y="34800"/>
                    <a:pt x="37474" y="44915"/>
                  </a:cubicBezTo>
                  <a:cubicBezTo>
                    <a:pt x="36992" y="47323"/>
                    <a:pt x="33621" y="48768"/>
                    <a:pt x="29767" y="52139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2346420" y="5438823"/>
              <a:ext cx="49126" cy="36277"/>
            </a:xfrm>
            <a:custGeom>
              <a:rect b="b" l="l" r="r" t="t"/>
              <a:pathLst>
                <a:path extrusionOk="0" h="36277" w="49126">
                  <a:moveTo>
                    <a:pt x="49127" y="6061"/>
                  </a:moveTo>
                  <a:cubicBezTo>
                    <a:pt x="48163" y="8469"/>
                    <a:pt x="47682" y="10877"/>
                    <a:pt x="46237" y="12322"/>
                  </a:cubicBezTo>
                  <a:cubicBezTo>
                    <a:pt x="34678" y="20510"/>
                    <a:pt x="23600" y="28698"/>
                    <a:pt x="11559" y="35922"/>
                  </a:cubicBezTo>
                  <a:cubicBezTo>
                    <a:pt x="9151" y="37367"/>
                    <a:pt x="3853" y="33996"/>
                    <a:pt x="0" y="33033"/>
                  </a:cubicBezTo>
                  <a:cubicBezTo>
                    <a:pt x="1445" y="29180"/>
                    <a:pt x="1445" y="23881"/>
                    <a:pt x="4335" y="21955"/>
                  </a:cubicBezTo>
                  <a:cubicBezTo>
                    <a:pt x="14449" y="14249"/>
                    <a:pt x="25045" y="7506"/>
                    <a:pt x="35641" y="763"/>
                  </a:cubicBezTo>
                  <a:cubicBezTo>
                    <a:pt x="38049" y="-682"/>
                    <a:pt x="42384" y="282"/>
                    <a:pt x="45755" y="763"/>
                  </a:cubicBezTo>
                  <a:cubicBezTo>
                    <a:pt x="47682" y="1245"/>
                    <a:pt x="48163" y="4135"/>
                    <a:pt x="49127" y="6061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" name="Google Shape;46;p3"/>
          <p:cNvGrpSpPr/>
          <p:nvPr/>
        </p:nvGrpSpPr>
        <p:grpSpPr>
          <a:xfrm>
            <a:off x="6500352" y="112077"/>
            <a:ext cx="481303" cy="480393"/>
            <a:chOff x="3929554" y="5254958"/>
            <a:chExt cx="229443" cy="229009"/>
          </a:xfrm>
        </p:grpSpPr>
        <p:sp>
          <p:nvSpPr>
            <p:cNvPr id="47" name="Google Shape;47;p3"/>
            <p:cNvSpPr/>
            <p:nvPr/>
          </p:nvSpPr>
          <p:spPr>
            <a:xfrm>
              <a:off x="3981547" y="5307112"/>
              <a:ext cx="128144" cy="127225"/>
            </a:xfrm>
            <a:custGeom>
              <a:rect b="b" l="l" r="r" t="t"/>
              <a:pathLst>
                <a:path extrusionOk="0" h="127225" w="128144">
                  <a:moveTo>
                    <a:pt x="66008" y="25"/>
                  </a:moveTo>
                  <a:cubicBezTo>
                    <a:pt x="100204" y="988"/>
                    <a:pt x="128620" y="29886"/>
                    <a:pt x="128139" y="64082"/>
                  </a:cubicBezTo>
                  <a:cubicBezTo>
                    <a:pt x="127657" y="97796"/>
                    <a:pt x="95869" y="128621"/>
                    <a:pt x="62155" y="127176"/>
                  </a:cubicBezTo>
                  <a:cubicBezTo>
                    <a:pt x="27477" y="125731"/>
                    <a:pt x="-940" y="94907"/>
                    <a:pt x="24" y="60229"/>
                  </a:cubicBezTo>
                  <a:cubicBezTo>
                    <a:pt x="1469" y="26515"/>
                    <a:pt x="31330" y="-939"/>
                    <a:pt x="66008" y="25"/>
                  </a:cubicBezTo>
                  <a:close/>
                </a:path>
              </a:pathLst>
            </a:custGeom>
            <a:solidFill>
              <a:srgbClr val="3EB08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3939590" y="5400573"/>
              <a:ext cx="37070" cy="51846"/>
            </a:xfrm>
            <a:custGeom>
              <a:rect b="b" l="l" r="r" t="t"/>
              <a:pathLst>
                <a:path extrusionOk="0" h="51846" w="37070">
                  <a:moveTo>
                    <a:pt x="7303" y="0"/>
                  </a:moveTo>
                  <a:cubicBezTo>
                    <a:pt x="17899" y="14449"/>
                    <a:pt x="27532" y="27935"/>
                    <a:pt x="36683" y="41902"/>
                  </a:cubicBezTo>
                  <a:cubicBezTo>
                    <a:pt x="37646" y="43347"/>
                    <a:pt x="36683" y="48163"/>
                    <a:pt x="35238" y="49608"/>
                  </a:cubicBezTo>
                  <a:cubicBezTo>
                    <a:pt x="33793" y="51053"/>
                    <a:pt x="29940" y="52498"/>
                    <a:pt x="27532" y="51535"/>
                  </a:cubicBezTo>
                  <a:cubicBezTo>
                    <a:pt x="17418" y="48645"/>
                    <a:pt x="-1366" y="19265"/>
                    <a:pt x="79" y="8669"/>
                  </a:cubicBezTo>
                  <a:cubicBezTo>
                    <a:pt x="560" y="6261"/>
                    <a:pt x="3450" y="4335"/>
                    <a:pt x="7303" y="0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3929554" y="5322378"/>
              <a:ext cx="22728" cy="55158"/>
            </a:xfrm>
            <a:custGeom>
              <a:rect b="b" l="l" r="r" t="t"/>
              <a:pathLst>
                <a:path extrusionOk="0" h="55158" w="22728">
                  <a:moveTo>
                    <a:pt x="482" y="34848"/>
                  </a:moveTo>
                  <a:cubicBezTo>
                    <a:pt x="2408" y="28105"/>
                    <a:pt x="4335" y="18472"/>
                    <a:pt x="6743" y="9803"/>
                  </a:cubicBezTo>
                  <a:cubicBezTo>
                    <a:pt x="8670" y="4023"/>
                    <a:pt x="11559" y="-2720"/>
                    <a:pt x="18784" y="1133"/>
                  </a:cubicBezTo>
                  <a:cubicBezTo>
                    <a:pt x="21674" y="2578"/>
                    <a:pt x="23119" y="9803"/>
                    <a:pt x="22637" y="14137"/>
                  </a:cubicBezTo>
                  <a:cubicBezTo>
                    <a:pt x="21674" y="24252"/>
                    <a:pt x="19747" y="34366"/>
                    <a:pt x="16857" y="44481"/>
                  </a:cubicBezTo>
                  <a:cubicBezTo>
                    <a:pt x="15894" y="48815"/>
                    <a:pt x="11559" y="54595"/>
                    <a:pt x="8188" y="55076"/>
                  </a:cubicBezTo>
                  <a:cubicBezTo>
                    <a:pt x="0" y="56040"/>
                    <a:pt x="0" y="48334"/>
                    <a:pt x="0" y="42554"/>
                  </a:cubicBezTo>
                  <a:cubicBezTo>
                    <a:pt x="482" y="40627"/>
                    <a:pt x="482" y="39182"/>
                    <a:pt x="482" y="34848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4038350" y="5254958"/>
              <a:ext cx="54959" cy="23803"/>
            </a:xfrm>
            <a:custGeom>
              <a:rect b="b" l="l" r="r" t="t"/>
              <a:pathLst>
                <a:path extrusionOk="0" h="23803" w="54959">
                  <a:moveTo>
                    <a:pt x="54959" y="17983"/>
                  </a:moveTo>
                  <a:cubicBezTo>
                    <a:pt x="51106" y="20391"/>
                    <a:pt x="47735" y="24244"/>
                    <a:pt x="44845" y="23762"/>
                  </a:cubicBezTo>
                  <a:cubicBezTo>
                    <a:pt x="31841" y="21836"/>
                    <a:pt x="18837" y="19427"/>
                    <a:pt x="5833" y="16056"/>
                  </a:cubicBezTo>
                  <a:cubicBezTo>
                    <a:pt x="3425" y="15574"/>
                    <a:pt x="535" y="11240"/>
                    <a:pt x="53" y="7868"/>
                  </a:cubicBezTo>
                  <a:cubicBezTo>
                    <a:pt x="-429" y="5942"/>
                    <a:pt x="2461" y="2570"/>
                    <a:pt x="4869" y="1125"/>
                  </a:cubicBezTo>
                  <a:cubicBezTo>
                    <a:pt x="12576" y="-2728"/>
                    <a:pt x="45327" y="4015"/>
                    <a:pt x="51588" y="10758"/>
                  </a:cubicBezTo>
                  <a:cubicBezTo>
                    <a:pt x="52551" y="12684"/>
                    <a:pt x="53033" y="14611"/>
                    <a:pt x="54959" y="17983"/>
                  </a:cubicBezTo>
                  <a:close/>
                </a:path>
              </a:pathLst>
            </a:custGeom>
            <a:solidFill>
              <a:srgbClr val="3EB08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3997946" y="5461687"/>
              <a:ext cx="57796" cy="22280"/>
            </a:xfrm>
            <a:custGeom>
              <a:rect b="b" l="l" r="r" t="t"/>
              <a:pathLst>
                <a:path extrusionOk="0" h="22280" w="57796">
                  <a:moveTo>
                    <a:pt x="57796" y="19319"/>
                  </a:moveTo>
                  <a:cubicBezTo>
                    <a:pt x="36604" y="25580"/>
                    <a:pt x="21674" y="20764"/>
                    <a:pt x="6743" y="15466"/>
                  </a:cubicBezTo>
                  <a:cubicBezTo>
                    <a:pt x="3372" y="14503"/>
                    <a:pt x="2408" y="7760"/>
                    <a:pt x="0" y="3907"/>
                  </a:cubicBezTo>
                  <a:cubicBezTo>
                    <a:pt x="3853" y="2462"/>
                    <a:pt x="7706" y="-428"/>
                    <a:pt x="11559" y="53"/>
                  </a:cubicBezTo>
                  <a:cubicBezTo>
                    <a:pt x="23118" y="1499"/>
                    <a:pt x="35159" y="3907"/>
                    <a:pt x="46237" y="7278"/>
                  </a:cubicBezTo>
                  <a:cubicBezTo>
                    <a:pt x="50090" y="8241"/>
                    <a:pt x="52498" y="13540"/>
                    <a:pt x="57796" y="19319"/>
                  </a:cubicBezTo>
                  <a:close/>
                </a:path>
              </a:pathLst>
            </a:custGeom>
            <a:solidFill>
              <a:srgbClr val="3EB08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4113294" y="5283054"/>
              <a:ext cx="36286" cy="52498"/>
            </a:xfrm>
            <a:custGeom>
              <a:rect b="b" l="l" r="r" t="t"/>
              <a:pathLst>
                <a:path extrusionOk="0" h="52498" w="36286">
                  <a:moveTo>
                    <a:pt x="2171" y="0"/>
                  </a:moveTo>
                  <a:cubicBezTo>
                    <a:pt x="21437" y="11559"/>
                    <a:pt x="29624" y="26008"/>
                    <a:pt x="35886" y="40939"/>
                  </a:cubicBezTo>
                  <a:cubicBezTo>
                    <a:pt x="37330" y="43829"/>
                    <a:pt x="34441" y="48645"/>
                    <a:pt x="33959" y="52498"/>
                  </a:cubicBezTo>
                  <a:cubicBezTo>
                    <a:pt x="30106" y="51535"/>
                    <a:pt x="24808" y="52017"/>
                    <a:pt x="22881" y="49608"/>
                  </a:cubicBezTo>
                  <a:cubicBezTo>
                    <a:pt x="14694" y="39012"/>
                    <a:pt x="7469" y="27935"/>
                    <a:pt x="726" y="16376"/>
                  </a:cubicBezTo>
                  <a:cubicBezTo>
                    <a:pt x="-1200" y="13004"/>
                    <a:pt x="1208" y="7706"/>
                    <a:pt x="2171" y="0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4136596" y="5362524"/>
              <a:ext cx="22401" cy="61167"/>
            </a:xfrm>
            <a:custGeom>
              <a:rect b="b" l="l" r="r" t="t"/>
              <a:pathLst>
                <a:path extrusionOk="0" h="61167" w="22401">
                  <a:moveTo>
                    <a:pt x="5360" y="61168"/>
                  </a:moveTo>
                  <a:cubicBezTo>
                    <a:pt x="1988" y="52017"/>
                    <a:pt x="-420" y="48645"/>
                    <a:pt x="61" y="45755"/>
                  </a:cubicBezTo>
                  <a:cubicBezTo>
                    <a:pt x="1506" y="33233"/>
                    <a:pt x="3433" y="20710"/>
                    <a:pt x="6323" y="8669"/>
                  </a:cubicBezTo>
                  <a:cubicBezTo>
                    <a:pt x="7286" y="5298"/>
                    <a:pt x="12102" y="2890"/>
                    <a:pt x="14992" y="0"/>
                  </a:cubicBezTo>
                  <a:cubicBezTo>
                    <a:pt x="17400" y="2890"/>
                    <a:pt x="22217" y="5780"/>
                    <a:pt x="22217" y="9151"/>
                  </a:cubicBezTo>
                  <a:cubicBezTo>
                    <a:pt x="23180" y="26971"/>
                    <a:pt x="20772" y="43829"/>
                    <a:pt x="5360" y="61168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4079343" y="5437751"/>
              <a:ext cx="48186" cy="37348"/>
            </a:xfrm>
            <a:custGeom>
              <a:rect b="b" l="l" r="r" t="t"/>
              <a:pathLst>
                <a:path extrusionOk="0" h="37348" w="48186">
                  <a:moveTo>
                    <a:pt x="48163" y="8096"/>
                  </a:moveTo>
                  <a:cubicBezTo>
                    <a:pt x="47682" y="9541"/>
                    <a:pt x="47200" y="11949"/>
                    <a:pt x="45755" y="13394"/>
                  </a:cubicBezTo>
                  <a:cubicBezTo>
                    <a:pt x="34678" y="21582"/>
                    <a:pt x="23118" y="29770"/>
                    <a:pt x="11559" y="36994"/>
                  </a:cubicBezTo>
                  <a:cubicBezTo>
                    <a:pt x="9151" y="38439"/>
                    <a:pt x="3853" y="35068"/>
                    <a:pt x="0" y="34104"/>
                  </a:cubicBezTo>
                  <a:cubicBezTo>
                    <a:pt x="1445" y="30251"/>
                    <a:pt x="1926" y="25435"/>
                    <a:pt x="4335" y="23508"/>
                  </a:cubicBezTo>
                  <a:cubicBezTo>
                    <a:pt x="13967" y="15802"/>
                    <a:pt x="24563" y="8578"/>
                    <a:pt x="35159" y="1835"/>
                  </a:cubicBezTo>
                  <a:cubicBezTo>
                    <a:pt x="41420" y="-2500"/>
                    <a:pt x="48645" y="1353"/>
                    <a:pt x="48163" y="8096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3963750" y="5264843"/>
              <a:ext cx="47025" cy="37957"/>
            </a:xfrm>
            <a:custGeom>
              <a:rect b="b" l="l" r="r" t="t"/>
              <a:pathLst>
                <a:path extrusionOk="0" h="37957" w="47025">
                  <a:moveTo>
                    <a:pt x="0" y="36513"/>
                  </a:moveTo>
                  <a:cubicBezTo>
                    <a:pt x="482" y="32179"/>
                    <a:pt x="-963" y="25917"/>
                    <a:pt x="1445" y="23991"/>
                  </a:cubicBezTo>
                  <a:cubicBezTo>
                    <a:pt x="12522" y="15321"/>
                    <a:pt x="24082" y="7615"/>
                    <a:pt x="36123" y="390"/>
                  </a:cubicBezTo>
                  <a:cubicBezTo>
                    <a:pt x="38531" y="-1054"/>
                    <a:pt x="43829" y="1835"/>
                    <a:pt x="46719" y="3762"/>
                  </a:cubicBezTo>
                  <a:cubicBezTo>
                    <a:pt x="47682" y="4725"/>
                    <a:pt x="46237" y="11468"/>
                    <a:pt x="44311" y="12913"/>
                  </a:cubicBezTo>
                  <a:cubicBezTo>
                    <a:pt x="31788" y="21583"/>
                    <a:pt x="18784" y="29770"/>
                    <a:pt x="5780" y="37958"/>
                  </a:cubicBezTo>
                  <a:cubicBezTo>
                    <a:pt x="3372" y="37476"/>
                    <a:pt x="1445" y="36995"/>
                    <a:pt x="0" y="36513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6" name="Google Shape;56;p3"/>
          <p:cNvGrpSpPr/>
          <p:nvPr/>
        </p:nvGrpSpPr>
        <p:grpSpPr>
          <a:xfrm>
            <a:off x="8551807" y="110981"/>
            <a:ext cx="482892" cy="482585"/>
            <a:chOff x="5084785" y="5254638"/>
            <a:chExt cx="230201" cy="230054"/>
          </a:xfrm>
        </p:grpSpPr>
        <p:sp>
          <p:nvSpPr>
            <p:cNvPr id="57" name="Google Shape;57;p3"/>
            <p:cNvSpPr/>
            <p:nvPr/>
          </p:nvSpPr>
          <p:spPr>
            <a:xfrm>
              <a:off x="5136049" y="5306631"/>
              <a:ext cx="126950" cy="127680"/>
            </a:xfrm>
            <a:custGeom>
              <a:rect b="b" l="l" r="r" t="t"/>
              <a:pathLst>
                <a:path extrusionOk="0" h="127680" w="126950">
                  <a:moveTo>
                    <a:pt x="126670" y="65044"/>
                  </a:moveTo>
                  <a:cubicBezTo>
                    <a:pt x="126188" y="100685"/>
                    <a:pt x="97772" y="128620"/>
                    <a:pt x="62131" y="127657"/>
                  </a:cubicBezTo>
                  <a:cubicBezTo>
                    <a:pt x="28898" y="126693"/>
                    <a:pt x="0" y="97313"/>
                    <a:pt x="0" y="63599"/>
                  </a:cubicBezTo>
                  <a:cubicBezTo>
                    <a:pt x="0" y="28440"/>
                    <a:pt x="28898" y="1468"/>
                    <a:pt x="64539" y="23"/>
                  </a:cubicBezTo>
                  <a:cubicBezTo>
                    <a:pt x="93919" y="-940"/>
                    <a:pt x="130523" y="27958"/>
                    <a:pt x="126670" y="65044"/>
                  </a:cubicBezTo>
                  <a:close/>
                </a:path>
              </a:pathLst>
            </a:custGeom>
            <a:solidFill>
              <a:srgbClr val="453B9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5192205" y="5254638"/>
              <a:ext cx="54620" cy="24135"/>
            </a:xfrm>
            <a:custGeom>
              <a:rect b="b" l="l" r="r" t="t"/>
              <a:pathLst>
                <a:path extrusionOk="0" h="24135" w="54620">
                  <a:moveTo>
                    <a:pt x="13682" y="0"/>
                  </a:moveTo>
                  <a:cubicBezTo>
                    <a:pt x="25241" y="2890"/>
                    <a:pt x="37282" y="4816"/>
                    <a:pt x="48360" y="8670"/>
                  </a:cubicBezTo>
                  <a:cubicBezTo>
                    <a:pt x="51250" y="9633"/>
                    <a:pt x="52694" y="16376"/>
                    <a:pt x="54621" y="20711"/>
                  </a:cubicBezTo>
                  <a:cubicBezTo>
                    <a:pt x="50768" y="21674"/>
                    <a:pt x="46915" y="24564"/>
                    <a:pt x="43062" y="24082"/>
                  </a:cubicBezTo>
                  <a:cubicBezTo>
                    <a:pt x="31984" y="22637"/>
                    <a:pt x="20906" y="21192"/>
                    <a:pt x="10311" y="18302"/>
                  </a:cubicBezTo>
                  <a:cubicBezTo>
                    <a:pt x="6457" y="17339"/>
                    <a:pt x="1641" y="13004"/>
                    <a:pt x="196" y="9151"/>
                  </a:cubicBezTo>
                  <a:cubicBezTo>
                    <a:pt x="-1249" y="3853"/>
                    <a:pt x="5494" y="482"/>
                    <a:pt x="13682" y="0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5152425" y="5461694"/>
              <a:ext cx="55388" cy="22998"/>
            </a:xfrm>
            <a:custGeom>
              <a:rect b="b" l="l" r="r" t="t"/>
              <a:pathLst>
                <a:path extrusionOk="0" h="22998" w="55388">
                  <a:moveTo>
                    <a:pt x="32751" y="22684"/>
                  </a:moveTo>
                  <a:cubicBezTo>
                    <a:pt x="26971" y="21239"/>
                    <a:pt x="15894" y="18831"/>
                    <a:pt x="5780" y="14496"/>
                  </a:cubicBezTo>
                  <a:cubicBezTo>
                    <a:pt x="2890" y="13533"/>
                    <a:pt x="1927" y="7753"/>
                    <a:pt x="0" y="4381"/>
                  </a:cubicBezTo>
                  <a:cubicBezTo>
                    <a:pt x="3853" y="2937"/>
                    <a:pt x="7706" y="-435"/>
                    <a:pt x="11078" y="47"/>
                  </a:cubicBezTo>
                  <a:cubicBezTo>
                    <a:pt x="22637" y="1492"/>
                    <a:pt x="34196" y="3900"/>
                    <a:pt x="45755" y="6790"/>
                  </a:cubicBezTo>
                  <a:cubicBezTo>
                    <a:pt x="49127" y="7753"/>
                    <a:pt x="52017" y="11606"/>
                    <a:pt x="55388" y="14014"/>
                  </a:cubicBezTo>
                  <a:cubicBezTo>
                    <a:pt x="51535" y="16904"/>
                    <a:pt x="48163" y="19794"/>
                    <a:pt x="44310" y="22202"/>
                  </a:cubicBezTo>
                  <a:cubicBezTo>
                    <a:pt x="42866" y="23647"/>
                    <a:pt x="39976" y="22684"/>
                    <a:pt x="32751" y="22684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290654" y="5363353"/>
              <a:ext cx="24332" cy="56966"/>
            </a:xfrm>
            <a:custGeom>
              <a:rect b="b" l="l" r="r" t="t"/>
              <a:pathLst>
                <a:path extrusionOk="0" h="56966" w="24332">
                  <a:moveTo>
                    <a:pt x="10114" y="134"/>
                  </a:moveTo>
                  <a:cubicBezTo>
                    <a:pt x="20710" y="-829"/>
                    <a:pt x="25527" y="3506"/>
                    <a:pt x="24082" y="9767"/>
                  </a:cubicBezTo>
                  <a:cubicBezTo>
                    <a:pt x="21674" y="26142"/>
                    <a:pt x="23118" y="43963"/>
                    <a:pt x="6743" y="56967"/>
                  </a:cubicBezTo>
                  <a:cubicBezTo>
                    <a:pt x="3853" y="54559"/>
                    <a:pt x="0" y="52151"/>
                    <a:pt x="0" y="50706"/>
                  </a:cubicBezTo>
                  <a:cubicBezTo>
                    <a:pt x="3372" y="33367"/>
                    <a:pt x="7225" y="16028"/>
                    <a:pt x="10114" y="134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5119299" y="5264145"/>
              <a:ext cx="50946" cy="36730"/>
            </a:xfrm>
            <a:custGeom>
              <a:rect b="b" l="l" r="r" t="t"/>
              <a:pathLst>
                <a:path extrusionOk="0" h="36730" w="50946">
                  <a:moveTo>
                    <a:pt x="50946" y="11685"/>
                  </a:moveTo>
                  <a:cubicBezTo>
                    <a:pt x="47575" y="13130"/>
                    <a:pt x="43722" y="14575"/>
                    <a:pt x="40832" y="16502"/>
                  </a:cubicBezTo>
                  <a:cubicBezTo>
                    <a:pt x="30718" y="22763"/>
                    <a:pt x="21085" y="29506"/>
                    <a:pt x="10971" y="35767"/>
                  </a:cubicBezTo>
                  <a:cubicBezTo>
                    <a:pt x="8562" y="37212"/>
                    <a:pt x="4228" y="36249"/>
                    <a:pt x="856" y="36730"/>
                  </a:cubicBezTo>
                  <a:cubicBezTo>
                    <a:pt x="856" y="32877"/>
                    <a:pt x="-1070" y="26616"/>
                    <a:pt x="856" y="25171"/>
                  </a:cubicBezTo>
                  <a:cubicBezTo>
                    <a:pt x="12416" y="16020"/>
                    <a:pt x="24456" y="7832"/>
                    <a:pt x="37461" y="126"/>
                  </a:cubicBezTo>
                  <a:cubicBezTo>
                    <a:pt x="39387" y="-837"/>
                    <a:pt x="45167" y="3979"/>
                    <a:pt x="49020" y="5906"/>
                  </a:cubicBezTo>
                  <a:cubicBezTo>
                    <a:pt x="49501" y="7832"/>
                    <a:pt x="50465" y="9759"/>
                    <a:pt x="50946" y="11685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5084785" y="5322067"/>
              <a:ext cx="22392" cy="55097"/>
            </a:xfrm>
            <a:custGeom>
              <a:rect b="b" l="l" r="r" t="t"/>
              <a:pathLst>
                <a:path extrusionOk="0" h="55097" w="22392">
                  <a:moveTo>
                    <a:pt x="17069" y="0"/>
                  </a:moveTo>
                  <a:cubicBezTo>
                    <a:pt x="18514" y="482"/>
                    <a:pt x="20440" y="963"/>
                    <a:pt x="20922" y="1927"/>
                  </a:cubicBezTo>
                  <a:cubicBezTo>
                    <a:pt x="25738" y="19747"/>
                    <a:pt x="17550" y="36123"/>
                    <a:pt x="13216" y="52498"/>
                  </a:cubicBezTo>
                  <a:cubicBezTo>
                    <a:pt x="11771" y="57315"/>
                    <a:pt x="3583" y="54907"/>
                    <a:pt x="1175" y="49609"/>
                  </a:cubicBezTo>
                  <a:cubicBezTo>
                    <a:pt x="-3160" y="37086"/>
                    <a:pt x="5028" y="10115"/>
                    <a:pt x="17069" y="0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5267867" y="5284018"/>
              <a:ext cx="37132" cy="51655"/>
            </a:xfrm>
            <a:custGeom>
              <a:rect b="b" l="l" r="r" t="t"/>
              <a:pathLst>
                <a:path extrusionOk="0" h="51655" w="37132">
                  <a:moveTo>
                    <a:pt x="5931" y="0"/>
                  </a:moveTo>
                  <a:cubicBezTo>
                    <a:pt x="22306" y="11559"/>
                    <a:pt x="30012" y="26008"/>
                    <a:pt x="36755" y="40939"/>
                  </a:cubicBezTo>
                  <a:cubicBezTo>
                    <a:pt x="37718" y="43347"/>
                    <a:pt x="36755" y="48645"/>
                    <a:pt x="34829" y="50572"/>
                  </a:cubicBezTo>
                  <a:cubicBezTo>
                    <a:pt x="32420" y="52017"/>
                    <a:pt x="26159" y="52017"/>
                    <a:pt x="25196" y="50572"/>
                  </a:cubicBezTo>
                  <a:cubicBezTo>
                    <a:pt x="16045" y="38049"/>
                    <a:pt x="7857" y="25045"/>
                    <a:pt x="151" y="11559"/>
                  </a:cubicBezTo>
                  <a:cubicBezTo>
                    <a:pt x="-812" y="9633"/>
                    <a:pt x="3041" y="5298"/>
                    <a:pt x="5931" y="0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5094588" y="5400092"/>
              <a:ext cx="35798" cy="52137"/>
            </a:xfrm>
            <a:custGeom>
              <a:rect b="b" l="l" r="r" t="t"/>
              <a:pathLst>
                <a:path extrusionOk="0" h="52137" w="35798">
                  <a:moveTo>
                    <a:pt x="7265" y="0"/>
                  </a:moveTo>
                  <a:cubicBezTo>
                    <a:pt x="18343" y="15894"/>
                    <a:pt x="27012" y="28417"/>
                    <a:pt x="35200" y="41421"/>
                  </a:cubicBezTo>
                  <a:cubicBezTo>
                    <a:pt x="36645" y="43347"/>
                    <a:pt x="35200" y="48645"/>
                    <a:pt x="33755" y="51053"/>
                  </a:cubicBezTo>
                  <a:cubicBezTo>
                    <a:pt x="32792" y="52498"/>
                    <a:pt x="27494" y="52498"/>
                    <a:pt x="26049" y="51053"/>
                  </a:cubicBezTo>
                  <a:cubicBezTo>
                    <a:pt x="13527" y="40457"/>
                    <a:pt x="3894" y="27453"/>
                    <a:pt x="41" y="11078"/>
                  </a:cubicBezTo>
                  <a:cubicBezTo>
                    <a:pt x="-441" y="8669"/>
                    <a:pt x="3412" y="5780"/>
                    <a:pt x="7265" y="0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5232858" y="5438752"/>
              <a:ext cx="52016" cy="34021"/>
            </a:xfrm>
            <a:custGeom>
              <a:rect b="b" l="l" r="r" t="t"/>
              <a:pathLst>
                <a:path extrusionOk="0" h="34021" w="52016">
                  <a:moveTo>
                    <a:pt x="0" y="33585"/>
                  </a:moveTo>
                  <a:cubicBezTo>
                    <a:pt x="7225" y="14320"/>
                    <a:pt x="27453" y="12393"/>
                    <a:pt x="39012" y="353"/>
                  </a:cubicBezTo>
                  <a:cubicBezTo>
                    <a:pt x="40457" y="-1093"/>
                    <a:pt x="46719" y="2279"/>
                    <a:pt x="52017" y="3724"/>
                  </a:cubicBezTo>
                  <a:cubicBezTo>
                    <a:pt x="34196" y="28769"/>
                    <a:pt x="21674" y="35993"/>
                    <a:pt x="0" y="33585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" name="Google Shape;66;p3"/>
          <p:cNvGrpSpPr/>
          <p:nvPr/>
        </p:nvGrpSpPr>
        <p:grpSpPr>
          <a:xfrm>
            <a:off x="5484989" y="111269"/>
            <a:ext cx="483394" cy="482002"/>
            <a:chOff x="3352210" y="5255083"/>
            <a:chExt cx="230440" cy="229776"/>
          </a:xfrm>
        </p:grpSpPr>
        <p:sp>
          <p:nvSpPr>
            <p:cNvPr id="67" name="Google Shape;67;p3"/>
            <p:cNvSpPr/>
            <p:nvPr/>
          </p:nvSpPr>
          <p:spPr>
            <a:xfrm>
              <a:off x="3403603" y="5306581"/>
              <a:ext cx="126682" cy="127760"/>
            </a:xfrm>
            <a:custGeom>
              <a:rect b="b" l="l" r="r" t="t"/>
              <a:pathLst>
                <a:path extrusionOk="0" h="127760" w="126682">
                  <a:moveTo>
                    <a:pt x="126676" y="66058"/>
                  </a:moveTo>
                  <a:cubicBezTo>
                    <a:pt x="126194" y="101217"/>
                    <a:pt x="96815" y="129152"/>
                    <a:pt x="61174" y="127707"/>
                  </a:cubicBezTo>
                  <a:cubicBezTo>
                    <a:pt x="28422" y="126744"/>
                    <a:pt x="-476" y="95919"/>
                    <a:pt x="6" y="62686"/>
                  </a:cubicBezTo>
                  <a:cubicBezTo>
                    <a:pt x="488" y="34270"/>
                    <a:pt x="26496" y="-1853"/>
                    <a:pt x="65508" y="74"/>
                  </a:cubicBezTo>
                  <a:cubicBezTo>
                    <a:pt x="101631" y="2000"/>
                    <a:pt x="127158" y="28490"/>
                    <a:pt x="126676" y="66058"/>
                  </a:cubicBezTo>
                  <a:close/>
                </a:path>
              </a:pathLst>
            </a:custGeom>
            <a:solidFill>
              <a:srgbClr val="71C23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3457070" y="5255083"/>
              <a:ext cx="57849" cy="24155"/>
            </a:xfrm>
            <a:custGeom>
              <a:rect b="b" l="l" r="r" t="t"/>
              <a:pathLst>
                <a:path extrusionOk="0" h="24155" w="57849">
                  <a:moveTo>
                    <a:pt x="0" y="6780"/>
                  </a:moveTo>
                  <a:cubicBezTo>
                    <a:pt x="4335" y="3890"/>
                    <a:pt x="8188" y="-445"/>
                    <a:pt x="11559" y="37"/>
                  </a:cubicBezTo>
                  <a:cubicBezTo>
                    <a:pt x="25527" y="1963"/>
                    <a:pt x="39012" y="5335"/>
                    <a:pt x="52980" y="8706"/>
                  </a:cubicBezTo>
                  <a:cubicBezTo>
                    <a:pt x="55388" y="9188"/>
                    <a:pt x="58278" y="14486"/>
                    <a:pt x="57796" y="17376"/>
                  </a:cubicBezTo>
                  <a:cubicBezTo>
                    <a:pt x="57315" y="20266"/>
                    <a:pt x="52980" y="24600"/>
                    <a:pt x="51053" y="24119"/>
                  </a:cubicBezTo>
                  <a:cubicBezTo>
                    <a:pt x="35159" y="21229"/>
                    <a:pt x="19747" y="16894"/>
                    <a:pt x="3853" y="13041"/>
                  </a:cubicBezTo>
                  <a:cubicBezTo>
                    <a:pt x="2890" y="13041"/>
                    <a:pt x="2408" y="11115"/>
                    <a:pt x="0" y="6780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3419503" y="5461694"/>
              <a:ext cx="54943" cy="23165"/>
            </a:xfrm>
            <a:custGeom>
              <a:rect b="b" l="l" r="r" t="t"/>
              <a:pathLst>
                <a:path extrusionOk="0" h="23165" w="54943">
                  <a:moveTo>
                    <a:pt x="34678" y="23165"/>
                  </a:moveTo>
                  <a:cubicBezTo>
                    <a:pt x="28416" y="21720"/>
                    <a:pt x="18302" y="19794"/>
                    <a:pt x="8669" y="15941"/>
                  </a:cubicBezTo>
                  <a:cubicBezTo>
                    <a:pt x="4816" y="14496"/>
                    <a:pt x="2890" y="8716"/>
                    <a:pt x="0" y="4863"/>
                  </a:cubicBezTo>
                  <a:cubicBezTo>
                    <a:pt x="4335" y="2937"/>
                    <a:pt x="8669" y="-435"/>
                    <a:pt x="13004" y="47"/>
                  </a:cubicBezTo>
                  <a:cubicBezTo>
                    <a:pt x="24563" y="1492"/>
                    <a:pt x="36123" y="3900"/>
                    <a:pt x="47682" y="6790"/>
                  </a:cubicBezTo>
                  <a:cubicBezTo>
                    <a:pt x="51053" y="7753"/>
                    <a:pt x="53943" y="12087"/>
                    <a:pt x="54906" y="15459"/>
                  </a:cubicBezTo>
                  <a:cubicBezTo>
                    <a:pt x="55388" y="16904"/>
                    <a:pt x="51053" y="20757"/>
                    <a:pt x="48163" y="22202"/>
                  </a:cubicBezTo>
                  <a:cubicBezTo>
                    <a:pt x="45274" y="23647"/>
                    <a:pt x="41902" y="22683"/>
                    <a:pt x="34678" y="23165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3557250" y="5359153"/>
              <a:ext cx="25400" cy="59722"/>
            </a:xfrm>
            <a:custGeom>
              <a:rect b="b" l="l" r="r" t="t"/>
              <a:pathLst>
                <a:path extrusionOk="0" h="59722" w="25400">
                  <a:moveTo>
                    <a:pt x="7706" y="59723"/>
                  </a:moveTo>
                  <a:cubicBezTo>
                    <a:pt x="6261" y="58760"/>
                    <a:pt x="3853" y="57796"/>
                    <a:pt x="2408" y="56351"/>
                  </a:cubicBezTo>
                  <a:cubicBezTo>
                    <a:pt x="963" y="54907"/>
                    <a:pt x="0" y="52017"/>
                    <a:pt x="0" y="50572"/>
                  </a:cubicBezTo>
                  <a:cubicBezTo>
                    <a:pt x="3372" y="35159"/>
                    <a:pt x="7225" y="19265"/>
                    <a:pt x="12041" y="0"/>
                  </a:cubicBezTo>
                  <a:cubicBezTo>
                    <a:pt x="18302" y="5780"/>
                    <a:pt x="23600" y="8188"/>
                    <a:pt x="24563" y="12041"/>
                  </a:cubicBezTo>
                  <a:cubicBezTo>
                    <a:pt x="28417" y="23600"/>
                    <a:pt x="18302" y="49608"/>
                    <a:pt x="7706" y="59723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3352210" y="5322067"/>
              <a:ext cx="22501" cy="54969"/>
            </a:xfrm>
            <a:custGeom>
              <a:rect b="b" l="l" r="r" t="t"/>
              <a:pathLst>
                <a:path extrusionOk="0" h="54969" w="22501">
                  <a:moveTo>
                    <a:pt x="17685" y="0"/>
                  </a:moveTo>
                  <a:cubicBezTo>
                    <a:pt x="19130" y="1445"/>
                    <a:pt x="22501" y="2890"/>
                    <a:pt x="22501" y="3853"/>
                  </a:cubicBezTo>
                  <a:cubicBezTo>
                    <a:pt x="20093" y="19747"/>
                    <a:pt x="17685" y="35641"/>
                    <a:pt x="14795" y="51535"/>
                  </a:cubicBezTo>
                  <a:cubicBezTo>
                    <a:pt x="14313" y="52980"/>
                    <a:pt x="9979" y="55388"/>
                    <a:pt x="7570" y="54907"/>
                  </a:cubicBezTo>
                  <a:cubicBezTo>
                    <a:pt x="5162" y="54425"/>
                    <a:pt x="2272" y="52017"/>
                    <a:pt x="1309" y="49609"/>
                  </a:cubicBezTo>
                  <a:cubicBezTo>
                    <a:pt x="-3507" y="37086"/>
                    <a:pt x="5644" y="9633"/>
                    <a:pt x="17685" y="0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3385637" y="5263755"/>
              <a:ext cx="51204" cy="36851"/>
            </a:xfrm>
            <a:custGeom>
              <a:rect b="b" l="l" r="r" t="t"/>
              <a:pathLst>
                <a:path extrusionOk="0" h="36851" w="51204">
                  <a:moveTo>
                    <a:pt x="51204" y="7258"/>
                  </a:moveTo>
                  <a:cubicBezTo>
                    <a:pt x="47833" y="11593"/>
                    <a:pt x="46388" y="14483"/>
                    <a:pt x="43980" y="15927"/>
                  </a:cubicBezTo>
                  <a:cubicBezTo>
                    <a:pt x="33384" y="23152"/>
                    <a:pt x="23270" y="30376"/>
                    <a:pt x="12192" y="36156"/>
                  </a:cubicBezTo>
                  <a:cubicBezTo>
                    <a:pt x="9302" y="37601"/>
                    <a:pt x="4004" y="36638"/>
                    <a:pt x="633" y="34711"/>
                  </a:cubicBezTo>
                  <a:cubicBezTo>
                    <a:pt x="-331" y="34230"/>
                    <a:pt x="-331" y="26523"/>
                    <a:pt x="1596" y="25079"/>
                  </a:cubicBezTo>
                  <a:cubicBezTo>
                    <a:pt x="13637" y="15927"/>
                    <a:pt x="25678" y="7740"/>
                    <a:pt x="38200" y="34"/>
                  </a:cubicBezTo>
                  <a:cubicBezTo>
                    <a:pt x="40608" y="-448"/>
                    <a:pt x="45906" y="4368"/>
                    <a:pt x="51204" y="7258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3537610" y="5288352"/>
              <a:ext cx="36226" cy="49126"/>
            </a:xfrm>
            <a:custGeom>
              <a:rect b="b" l="l" r="r" t="t"/>
              <a:pathLst>
                <a:path extrusionOk="0" h="49126" w="36226">
                  <a:moveTo>
                    <a:pt x="25420" y="49127"/>
                  </a:moveTo>
                  <a:cubicBezTo>
                    <a:pt x="16750" y="36123"/>
                    <a:pt x="8081" y="25045"/>
                    <a:pt x="856" y="13486"/>
                  </a:cubicBezTo>
                  <a:cubicBezTo>
                    <a:pt x="-1070" y="10115"/>
                    <a:pt x="856" y="4816"/>
                    <a:pt x="856" y="0"/>
                  </a:cubicBezTo>
                  <a:cubicBezTo>
                    <a:pt x="4709" y="482"/>
                    <a:pt x="10489" y="0"/>
                    <a:pt x="11934" y="2408"/>
                  </a:cubicBezTo>
                  <a:cubicBezTo>
                    <a:pt x="20122" y="13486"/>
                    <a:pt x="28309" y="25045"/>
                    <a:pt x="35052" y="37086"/>
                  </a:cubicBezTo>
                  <a:cubicBezTo>
                    <a:pt x="38905" y="44310"/>
                    <a:pt x="32644" y="47200"/>
                    <a:pt x="25420" y="49127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3362152" y="5400573"/>
              <a:ext cx="36639" cy="50959"/>
            </a:xfrm>
            <a:custGeom>
              <a:rect b="b" l="l" r="r" t="t"/>
              <a:pathLst>
                <a:path extrusionOk="0" h="50959" w="36639">
                  <a:moveTo>
                    <a:pt x="7742" y="0"/>
                  </a:moveTo>
                  <a:cubicBezTo>
                    <a:pt x="17856" y="14931"/>
                    <a:pt x="27489" y="27935"/>
                    <a:pt x="36158" y="41420"/>
                  </a:cubicBezTo>
                  <a:cubicBezTo>
                    <a:pt x="37122" y="43347"/>
                    <a:pt x="36640" y="47682"/>
                    <a:pt x="34713" y="49127"/>
                  </a:cubicBezTo>
                  <a:cubicBezTo>
                    <a:pt x="33269" y="50572"/>
                    <a:pt x="28934" y="51535"/>
                    <a:pt x="27007" y="50572"/>
                  </a:cubicBezTo>
                  <a:cubicBezTo>
                    <a:pt x="17856" y="47682"/>
                    <a:pt x="-928" y="18784"/>
                    <a:pt x="36" y="9151"/>
                  </a:cubicBezTo>
                  <a:cubicBezTo>
                    <a:pt x="36" y="6743"/>
                    <a:pt x="3889" y="4335"/>
                    <a:pt x="7742" y="0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3502344" y="5437735"/>
              <a:ext cx="49126" cy="36440"/>
            </a:xfrm>
            <a:custGeom>
              <a:rect b="b" l="l" r="r" t="t"/>
              <a:pathLst>
                <a:path extrusionOk="0" h="36440" w="49126">
                  <a:moveTo>
                    <a:pt x="49127" y="7630"/>
                  </a:moveTo>
                  <a:cubicBezTo>
                    <a:pt x="41421" y="21598"/>
                    <a:pt x="28416" y="29785"/>
                    <a:pt x="13486" y="36047"/>
                  </a:cubicBezTo>
                  <a:cubicBezTo>
                    <a:pt x="10114" y="37492"/>
                    <a:pt x="4816" y="34602"/>
                    <a:pt x="0" y="33157"/>
                  </a:cubicBezTo>
                  <a:cubicBezTo>
                    <a:pt x="1445" y="29304"/>
                    <a:pt x="2408" y="24488"/>
                    <a:pt x="4816" y="22079"/>
                  </a:cubicBezTo>
                  <a:cubicBezTo>
                    <a:pt x="13486" y="15336"/>
                    <a:pt x="22637" y="9075"/>
                    <a:pt x="32270" y="2814"/>
                  </a:cubicBezTo>
                  <a:cubicBezTo>
                    <a:pt x="39012" y="-1521"/>
                    <a:pt x="44792" y="-1521"/>
                    <a:pt x="49127" y="7630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6" name="Google Shape;76;p3"/>
          <p:cNvGrpSpPr/>
          <p:nvPr/>
        </p:nvGrpSpPr>
        <p:grpSpPr>
          <a:xfrm>
            <a:off x="10634812" y="107284"/>
            <a:ext cx="479605" cy="490008"/>
            <a:chOff x="6241062" y="5252711"/>
            <a:chExt cx="228634" cy="233593"/>
          </a:xfrm>
        </p:grpSpPr>
        <p:sp>
          <p:nvSpPr>
            <p:cNvPr id="77" name="Google Shape;77;p3"/>
            <p:cNvSpPr/>
            <p:nvPr/>
          </p:nvSpPr>
          <p:spPr>
            <a:xfrm>
              <a:off x="6291967" y="5307130"/>
              <a:ext cx="127157" cy="127162"/>
            </a:xfrm>
            <a:custGeom>
              <a:rect b="b" l="l" r="r" t="t"/>
              <a:pathLst>
                <a:path extrusionOk="0" h="127162" w="127157">
                  <a:moveTo>
                    <a:pt x="127158" y="63100"/>
                  </a:moveTo>
                  <a:cubicBezTo>
                    <a:pt x="127158" y="98741"/>
                    <a:pt x="98259" y="126676"/>
                    <a:pt x="62618" y="127158"/>
                  </a:cubicBezTo>
                  <a:cubicBezTo>
                    <a:pt x="23606" y="127639"/>
                    <a:pt x="488" y="89108"/>
                    <a:pt x="6" y="63100"/>
                  </a:cubicBezTo>
                  <a:cubicBezTo>
                    <a:pt x="-476" y="28423"/>
                    <a:pt x="28904" y="-476"/>
                    <a:pt x="64545" y="6"/>
                  </a:cubicBezTo>
                  <a:cubicBezTo>
                    <a:pt x="99705" y="6"/>
                    <a:pt x="127158" y="28423"/>
                    <a:pt x="127158" y="63100"/>
                  </a:cubicBezTo>
                  <a:close/>
                </a:path>
              </a:pathLst>
            </a:custGeom>
            <a:solidFill>
              <a:srgbClr val="E9109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6346886" y="5252711"/>
              <a:ext cx="56377" cy="27364"/>
            </a:xfrm>
            <a:custGeom>
              <a:rect b="b" l="l" r="r" t="t"/>
              <a:pathLst>
                <a:path extrusionOk="0" h="27364" w="56377">
                  <a:moveTo>
                    <a:pt x="11553" y="0"/>
                  </a:moveTo>
                  <a:cubicBezTo>
                    <a:pt x="25520" y="3853"/>
                    <a:pt x="37079" y="5780"/>
                    <a:pt x="48157" y="10114"/>
                  </a:cubicBezTo>
                  <a:cubicBezTo>
                    <a:pt x="52010" y="11559"/>
                    <a:pt x="56826" y="17821"/>
                    <a:pt x="56344" y="21192"/>
                  </a:cubicBezTo>
                  <a:cubicBezTo>
                    <a:pt x="54900" y="28416"/>
                    <a:pt x="48157" y="27935"/>
                    <a:pt x="41895" y="26490"/>
                  </a:cubicBezTo>
                  <a:cubicBezTo>
                    <a:pt x="31781" y="24082"/>
                    <a:pt x="21667" y="22155"/>
                    <a:pt x="11553" y="20229"/>
                  </a:cubicBezTo>
                  <a:cubicBezTo>
                    <a:pt x="5291" y="19265"/>
                    <a:pt x="-1933" y="17821"/>
                    <a:pt x="475" y="10114"/>
                  </a:cubicBezTo>
                  <a:cubicBezTo>
                    <a:pt x="1438" y="5780"/>
                    <a:pt x="8181" y="2890"/>
                    <a:pt x="11553" y="0"/>
                  </a:cubicBezTo>
                  <a:close/>
                </a:path>
              </a:pathLst>
            </a:custGeom>
            <a:solidFill>
              <a:srgbClr val="E81A9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6445574" y="5362524"/>
              <a:ext cx="24122" cy="56397"/>
            </a:xfrm>
            <a:custGeom>
              <a:rect b="b" l="l" r="r" t="t"/>
              <a:pathLst>
                <a:path extrusionOk="0" h="56397" w="24122">
                  <a:moveTo>
                    <a:pt x="24123" y="22637"/>
                  </a:moveTo>
                  <a:cubicBezTo>
                    <a:pt x="22196" y="29861"/>
                    <a:pt x="19306" y="40457"/>
                    <a:pt x="15453" y="51053"/>
                  </a:cubicBezTo>
                  <a:cubicBezTo>
                    <a:pt x="14490" y="53461"/>
                    <a:pt x="8229" y="56833"/>
                    <a:pt x="6784" y="56351"/>
                  </a:cubicBezTo>
                  <a:cubicBezTo>
                    <a:pt x="3412" y="54425"/>
                    <a:pt x="-441" y="49608"/>
                    <a:pt x="41" y="46719"/>
                  </a:cubicBezTo>
                  <a:cubicBezTo>
                    <a:pt x="1968" y="32751"/>
                    <a:pt x="4857" y="19265"/>
                    <a:pt x="8229" y="5298"/>
                  </a:cubicBezTo>
                  <a:cubicBezTo>
                    <a:pt x="8711" y="2890"/>
                    <a:pt x="13527" y="482"/>
                    <a:pt x="16417" y="0"/>
                  </a:cubicBezTo>
                  <a:cubicBezTo>
                    <a:pt x="18343" y="0"/>
                    <a:pt x="21715" y="2890"/>
                    <a:pt x="22196" y="5298"/>
                  </a:cubicBezTo>
                  <a:cubicBezTo>
                    <a:pt x="24123" y="9633"/>
                    <a:pt x="23641" y="14449"/>
                    <a:pt x="24123" y="22637"/>
                  </a:cubicBezTo>
                  <a:close/>
                </a:path>
              </a:pathLst>
            </a:custGeom>
            <a:solidFill>
              <a:srgbClr val="E81A9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6307867" y="5461694"/>
              <a:ext cx="55388" cy="24610"/>
            </a:xfrm>
            <a:custGeom>
              <a:rect b="b" l="l" r="r" t="t"/>
              <a:pathLst>
                <a:path extrusionOk="0" h="24610" w="55388">
                  <a:moveTo>
                    <a:pt x="39494" y="24610"/>
                  </a:moveTo>
                  <a:cubicBezTo>
                    <a:pt x="27935" y="21720"/>
                    <a:pt x="16375" y="19312"/>
                    <a:pt x="5298" y="14978"/>
                  </a:cubicBezTo>
                  <a:cubicBezTo>
                    <a:pt x="2408" y="14014"/>
                    <a:pt x="1926" y="7753"/>
                    <a:pt x="0" y="4381"/>
                  </a:cubicBezTo>
                  <a:cubicBezTo>
                    <a:pt x="3853" y="2937"/>
                    <a:pt x="7706" y="-435"/>
                    <a:pt x="11078" y="47"/>
                  </a:cubicBezTo>
                  <a:cubicBezTo>
                    <a:pt x="22637" y="1973"/>
                    <a:pt x="34196" y="4381"/>
                    <a:pt x="45755" y="7753"/>
                  </a:cubicBezTo>
                  <a:cubicBezTo>
                    <a:pt x="49127" y="8716"/>
                    <a:pt x="52017" y="12569"/>
                    <a:pt x="55388" y="15459"/>
                  </a:cubicBezTo>
                  <a:cubicBezTo>
                    <a:pt x="51535" y="17867"/>
                    <a:pt x="48163" y="20757"/>
                    <a:pt x="44310" y="23165"/>
                  </a:cubicBezTo>
                  <a:cubicBezTo>
                    <a:pt x="43347" y="23647"/>
                    <a:pt x="41420" y="23165"/>
                    <a:pt x="39976" y="23165"/>
                  </a:cubicBezTo>
                  <a:cubicBezTo>
                    <a:pt x="39976" y="23165"/>
                    <a:pt x="39494" y="24128"/>
                    <a:pt x="39494" y="24610"/>
                  </a:cubicBezTo>
                  <a:close/>
                </a:path>
              </a:pathLst>
            </a:custGeom>
            <a:solidFill>
              <a:srgbClr val="E81A9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6423727" y="5287608"/>
              <a:ext cx="37830" cy="51316"/>
            </a:xfrm>
            <a:custGeom>
              <a:rect b="b" l="l" r="r" t="t"/>
              <a:pathLst>
                <a:path extrusionOk="0" h="51316" w="37830">
                  <a:moveTo>
                    <a:pt x="27667" y="51316"/>
                  </a:moveTo>
                  <a:cubicBezTo>
                    <a:pt x="18034" y="37831"/>
                    <a:pt x="8884" y="25790"/>
                    <a:pt x="696" y="12786"/>
                  </a:cubicBezTo>
                  <a:cubicBezTo>
                    <a:pt x="-749" y="10377"/>
                    <a:pt x="214" y="3635"/>
                    <a:pt x="2141" y="1226"/>
                  </a:cubicBezTo>
                  <a:cubicBezTo>
                    <a:pt x="4067" y="-700"/>
                    <a:pt x="11773" y="-218"/>
                    <a:pt x="13218" y="1708"/>
                  </a:cubicBezTo>
                  <a:cubicBezTo>
                    <a:pt x="21406" y="12786"/>
                    <a:pt x="29112" y="24826"/>
                    <a:pt x="36337" y="36867"/>
                  </a:cubicBezTo>
                  <a:cubicBezTo>
                    <a:pt x="40190" y="43610"/>
                    <a:pt x="36337" y="47945"/>
                    <a:pt x="27667" y="51316"/>
                  </a:cubicBezTo>
                  <a:close/>
                </a:path>
              </a:pathLst>
            </a:custGeom>
            <a:solidFill>
              <a:srgbClr val="E81A9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6388423" y="5433325"/>
              <a:ext cx="48665" cy="43082"/>
            </a:xfrm>
            <a:custGeom>
              <a:rect b="b" l="l" r="r" t="t"/>
              <a:pathLst>
                <a:path extrusionOk="0" h="43082" w="48665">
                  <a:moveTo>
                    <a:pt x="47559" y="0"/>
                  </a:moveTo>
                  <a:cubicBezTo>
                    <a:pt x="48040" y="9151"/>
                    <a:pt x="49485" y="12522"/>
                    <a:pt x="48040" y="14449"/>
                  </a:cubicBezTo>
                  <a:cubicBezTo>
                    <a:pt x="39371" y="29380"/>
                    <a:pt x="24922" y="36604"/>
                    <a:pt x="9991" y="42865"/>
                  </a:cubicBezTo>
                  <a:cubicBezTo>
                    <a:pt x="7583" y="43829"/>
                    <a:pt x="2285" y="41420"/>
                    <a:pt x="840" y="39012"/>
                  </a:cubicBezTo>
                  <a:cubicBezTo>
                    <a:pt x="-605" y="36604"/>
                    <a:pt x="-123" y="30824"/>
                    <a:pt x="1803" y="29380"/>
                  </a:cubicBezTo>
                  <a:cubicBezTo>
                    <a:pt x="15771" y="20229"/>
                    <a:pt x="30220" y="11559"/>
                    <a:pt x="47559" y="0"/>
                  </a:cubicBezTo>
                  <a:close/>
                </a:path>
              </a:pathLst>
            </a:custGeom>
            <a:solidFill>
              <a:srgbClr val="E81A9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6241062" y="5318214"/>
              <a:ext cx="21146" cy="58278"/>
            </a:xfrm>
            <a:custGeom>
              <a:rect b="b" l="l" r="r" t="t"/>
              <a:pathLst>
                <a:path extrusionOk="0" h="58278" w="21146">
                  <a:moveTo>
                    <a:pt x="19124" y="0"/>
                  </a:moveTo>
                  <a:cubicBezTo>
                    <a:pt x="20087" y="8669"/>
                    <a:pt x="21532" y="13486"/>
                    <a:pt x="21050" y="17821"/>
                  </a:cubicBezTo>
                  <a:cubicBezTo>
                    <a:pt x="19605" y="27935"/>
                    <a:pt x="18160" y="38531"/>
                    <a:pt x="15271" y="48163"/>
                  </a:cubicBezTo>
                  <a:cubicBezTo>
                    <a:pt x="14307" y="52017"/>
                    <a:pt x="9491" y="54907"/>
                    <a:pt x="6601" y="58278"/>
                  </a:cubicBezTo>
                  <a:cubicBezTo>
                    <a:pt x="4675" y="54907"/>
                    <a:pt x="822" y="51535"/>
                    <a:pt x="340" y="48163"/>
                  </a:cubicBezTo>
                  <a:cubicBezTo>
                    <a:pt x="-1586" y="32270"/>
                    <a:pt x="4675" y="15412"/>
                    <a:pt x="19124" y="0"/>
                  </a:cubicBezTo>
                  <a:close/>
                </a:path>
              </a:pathLst>
            </a:custGeom>
            <a:solidFill>
              <a:srgbClr val="E81A9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6272767" y="5265741"/>
              <a:ext cx="48103" cy="37060"/>
            </a:xfrm>
            <a:custGeom>
              <a:rect b="b" l="l" r="r" t="t"/>
              <a:pathLst>
                <a:path extrusionOk="0" h="37060" w="48103">
                  <a:moveTo>
                    <a:pt x="4757" y="37060"/>
                  </a:moveTo>
                  <a:cubicBezTo>
                    <a:pt x="-2949" y="29836"/>
                    <a:pt x="-60" y="24538"/>
                    <a:pt x="4757" y="20685"/>
                  </a:cubicBezTo>
                  <a:cubicBezTo>
                    <a:pt x="14871" y="13460"/>
                    <a:pt x="25467" y="6236"/>
                    <a:pt x="36545" y="456"/>
                  </a:cubicBezTo>
                  <a:cubicBezTo>
                    <a:pt x="39435" y="-989"/>
                    <a:pt x="44251" y="1419"/>
                    <a:pt x="48104" y="1901"/>
                  </a:cubicBezTo>
                  <a:cubicBezTo>
                    <a:pt x="46659" y="6236"/>
                    <a:pt x="46659" y="12497"/>
                    <a:pt x="43288" y="14423"/>
                  </a:cubicBezTo>
                  <a:cubicBezTo>
                    <a:pt x="31247" y="22611"/>
                    <a:pt x="18243" y="29354"/>
                    <a:pt x="4757" y="37060"/>
                  </a:cubicBezTo>
                  <a:close/>
                </a:path>
              </a:pathLst>
            </a:custGeom>
            <a:solidFill>
              <a:srgbClr val="E81A9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6250030" y="5401055"/>
              <a:ext cx="37608" cy="50904"/>
            </a:xfrm>
            <a:custGeom>
              <a:rect b="b" l="l" r="r" t="t"/>
              <a:pathLst>
                <a:path extrusionOk="0" h="50904" w="37608">
                  <a:moveTo>
                    <a:pt x="7265" y="0"/>
                  </a:moveTo>
                  <a:cubicBezTo>
                    <a:pt x="18343" y="16376"/>
                    <a:pt x="27976" y="30343"/>
                    <a:pt x="37608" y="44310"/>
                  </a:cubicBezTo>
                  <a:cubicBezTo>
                    <a:pt x="31347" y="54425"/>
                    <a:pt x="24604" y="51535"/>
                    <a:pt x="20269" y="44792"/>
                  </a:cubicBezTo>
                  <a:cubicBezTo>
                    <a:pt x="12563" y="33233"/>
                    <a:pt x="6302" y="21192"/>
                    <a:pt x="41" y="8669"/>
                  </a:cubicBezTo>
                  <a:cubicBezTo>
                    <a:pt x="-441" y="7706"/>
                    <a:pt x="3412" y="4335"/>
                    <a:pt x="7265" y="0"/>
                  </a:cubicBezTo>
                  <a:close/>
                </a:path>
              </a:pathLst>
            </a:custGeom>
            <a:solidFill>
              <a:srgbClr val="E81A9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6" name="Google Shape;86;p3"/>
          <p:cNvGrpSpPr/>
          <p:nvPr/>
        </p:nvGrpSpPr>
        <p:grpSpPr>
          <a:xfrm>
            <a:off x="9550875" y="112235"/>
            <a:ext cx="477634" cy="480103"/>
            <a:chOff x="5663686" y="5255091"/>
            <a:chExt cx="227694" cy="228871"/>
          </a:xfrm>
        </p:grpSpPr>
        <p:sp>
          <p:nvSpPr>
            <p:cNvPr id="87" name="Google Shape;87;p3"/>
            <p:cNvSpPr/>
            <p:nvPr/>
          </p:nvSpPr>
          <p:spPr>
            <a:xfrm>
              <a:off x="5715932" y="5307130"/>
              <a:ext cx="126200" cy="127180"/>
            </a:xfrm>
            <a:custGeom>
              <a:rect b="b" l="l" r="r" t="t"/>
              <a:pathLst>
                <a:path extrusionOk="0" h="127180" w="126200">
                  <a:moveTo>
                    <a:pt x="6" y="62619"/>
                  </a:moveTo>
                  <a:cubicBezTo>
                    <a:pt x="488" y="26978"/>
                    <a:pt x="27459" y="-475"/>
                    <a:pt x="62137" y="6"/>
                  </a:cubicBezTo>
                  <a:cubicBezTo>
                    <a:pt x="97778" y="6"/>
                    <a:pt x="126676" y="28904"/>
                    <a:pt x="126195" y="64064"/>
                  </a:cubicBezTo>
                  <a:cubicBezTo>
                    <a:pt x="125713" y="98260"/>
                    <a:pt x="95370" y="128121"/>
                    <a:pt x="60692" y="127158"/>
                  </a:cubicBezTo>
                  <a:cubicBezTo>
                    <a:pt x="26978" y="126676"/>
                    <a:pt x="-475" y="97297"/>
                    <a:pt x="6" y="62619"/>
                  </a:cubicBezTo>
                  <a:close/>
                </a:path>
              </a:pathLst>
            </a:custGeom>
            <a:solidFill>
              <a:srgbClr val="8D3FA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5769881" y="5255091"/>
              <a:ext cx="55373" cy="24591"/>
            </a:xfrm>
            <a:custGeom>
              <a:rect b="b" l="l" r="r" t="t"/>
              <a:pathLst>
                <a:path extrusionOk="0" h="24591" w="55373">
                  <a:moveTo>
                    <a:pt x="52017" y="24592"/>
                  </a:moveTo>
                  <a:cubicBezTo>
                    <a:pt x="37086" y="22183"/>
                    <a:pt x="22637" y="19775"/>
                    <a:pt x="8188" y="16886"/>
                  </a:cubicBezTo>
                  <a:cubicBezTo>
                    <a:pt x="4816" y="15922"/>
                    <a:pt x="2890" y="11106"/>
                    <a:pt x="0" y="8216"/>
                  </a:cubicBezTo>
                  <a:cubicBezTo>
                    <a:pt x="3372" y="5326"/>
                    <a:pt x="7706" y="-453"/>
                    <a:pt x="10596" y="28"/>
                  </a:cubicBezTo>
                  <a:cubicBezTo>
                    <a:pt x="23600" y="1955"/>
                    <a:pt x="36604" y="4845"/>
                    <a:pt x="49608" y="8216"/>
                  </a:cubicBezTo>
                  <a:cubicBezTo>
                    <a:pt x="56833" y="10624"/>
                    <a:pt x="56833" y="16404"/>
                    <a:pt x="52017" y="24592"/>
                  </a:cubicBezTo>
                  <a:close/>
                </a:path>
              </a:pathLst>
            </a:custGeom>
            <a:solidFill>
              <a:srgbClr val="8D3FA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5844807" y="5284981"/>
              <a:ext cx="37168" cy="50571"/>
            </a:xfrm>
            <a:custGeom>
              <a:rect b="b" l="l" r="r" t="t"/>
              <a:pathLst>
                <a:path extrusionOk="0" h="50571" w="37168">
                  <a:moveTo>
                    <a:pt x="8397" y="0"/>
                  </a:moveTo>
                  <a:cubicBezTo>
                    <a:pt x="22846" y="9151"/>
                    <a:pt x="30071" y="23600"/>
                    <a:pt x="36814" y="37086"/>
                  </a:cubicBezTo>
                  <a:cubicBezTo>
                    <a:pt x="38259" y="40457"/>
                    <a:pt x="34887" y="45755"/>
                    <a:pt x="33924" y="50572"/>
                  </a:cubicBezTo>
                  <a:cubicBezTo>
                    <a:pt x="29589" y="48645"/>
                    <a:pt x="24291" y="47682"/>
                    <a:pt x="21401" y="44310"/>
                  </a:cubicBezTo>
                  <a:cubicBezTo>
                    <a:pt x="14658" y="35641"/>
                    <a:pt x="8879" y="26008"/>
                    <a:pt x="2617" y="16857"/>
                  </a:cubicBezTo>
                  <a:cubicBezTo>
                    <a:pt x="-1717" y="10596"/>
                    <a:pt x="-1236" y="5298"/>
                    <a:pt x="8397" y="0"/>
                  </a:cubicBezTo>
                  <a:close/>
                </a:path>
              </a:pathLst>
            </a:custGeom>
            <a:solidFill>
              <a:srgbClr val="8D3FA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5869051" y="5363006"/>
              <a:ext cx="22329" cy="59241"/>
            </a:xfrm>
            <a:custGeom>
              <a:rect b="b" l="l" r="r" t="t"/>
              <a:pathLst>
                <a:path extrusionOk="0" h="59241" w="22329">
                  <a:moveTo>
                    <a:pt x="5345" y="59241"/>
                  </a:moveTo>
                  <a:cubicBezTo>
                    <a:pt x="2936" y="52498"/>
                    <a:pt x="-435" y="48163"/>
                    <a:pt x="46" y="44792"/>
                  </a:cubicBezTo>
                  <a:cubicBezTo>
                    <a:pt x="1010" y="33233"/>
                    <a:pt x="2936" y="21192"/>
                    <a:pt x="5826" y="10115"/>
                  </a:cubicBezTo>
                  <a:cubicBezTo>
                    <a:pt x="6789" y="6261"/>
                    <a:pt x="12087" y="3372"/>
                    <a:pt x="15459" y="0"/>
                  </a:cubicBezTo>
                  <a:cubicBezTo>
                    <a:pt x="17867" y="3372"/>
                    <a:pt x="22202" y="6261"/>
                    <a:pt x="22202" y="9633"/>
                  </a:cubicBezTo>
                  <a:cubicBezTo>
                    <a:pt x="22683" y="26490"/>
                    <a:pt x="22683" y="43347"/>
                    <a:pt x="5345" y="59241"/>
                  </a:cubicBezTo>
                  <a:close/>
                </a:path>
              </a:pathLst>
            </a:custGeom>
            <a:solidFill>
              <a:srgbClr val="9545A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5811594" y="5437659"/>
              <a:ext cx="48476" cy="39012"/>
            </a:xfrm>
            <a:custGeom>
              <a:rect b="b" l="l" r="r" t="t"/>
              <a:pathLst>
                <a:path extrusionOk="0" h="39012" w="48476">
                  <a:moveTo>
                    <a:pt x="5969" y="39012"/>
                  </a:moveTo>
                  <a:cubicBezTo>
                    <a:pt x="4524" y="38049"/>
                    <a:pt x="1635" y="36604"/>
                    <a:pt x="671" y="34196"/>
                  </a:cubicBezTo>
                  <a:cubicBezTo>
                    <a:pt x="-292" y="31788"/>
                    <a:pt x="-292" y="27453"/>
                    <a:pt x="1153" y="26008"/>
                  </a:cubicBezTo>
                  <a:cubicBezTo>
                    <a:pt x="13194" y="17339"/>
                    <a:pt x="25235" y="8670"/>
                    <a:pt x="37757" y="482"/>
                  </a:cubicBezTo>
                  <a:cubicBezTo>
                    <a:pt x="39684" y="-482"/>
                    <a:pt x="44019" y="0"/>
                    <a:pt x="45945" y="1927"/>
                  </a:cubicBezTo>
                  <a:cubicBezTo>
                    <a:pt x="47872" y="3371"/>
                    <a:pt x="48835" y="7224"/>
                    <a:pt x="48353" y="9633"/>
                  </a:cubicBezTo>
                  <a:cubicBezTo>
                    <a:pt x="45945" y="18302"/>
                    <a:pt x="16084" y="39012"/>
                    <a:pt x="5969" y="39012"/>
                  </a:cubicBezTo>
                  <a:close/>
                </a:path>
              </a:pathLst>
            </a:custGeom>
            <a:solidFill>
              <a:srgbClr val="8D3FA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5694264" y="5263307"/>
              <a:ext cx="50259" cy="37278"/>
            </a:xfrm>
            <a:custGeom>
              <a:rect b="b" l="l" r="r" t="t"/>
              <a:pathLst>
                <a:path extrusionOk="0" h="37278" w="50259">
                  <a:moveTo>
                    <a:pt x="0" y="33714"/>
                  </a:moveTo>
                  <a:cubicBezTo>
                    <a:pt x="10114" y="15412"/>
                    <a:pt x="26490" y="8188"/>
                    <a:pt x="41902" y="0"/>
                  </a:cubicBezTo>
                  <a:cubicBezTo>
                    <a:pt x="51053" y="3853"/>
                    <a:pt x="52980" y="10114"/>
                    <a:pt x="46237" y="15412"/>
                  </a:cubicBezTo>
                  <a:cubicBezTo>
                    <a:pt x="35159" y="23600"/>
                    <a:pt x="22637" y="30343"/>
                    <a:pt x="10114" y="37086"/>
                  </a:cubicBezTo>
                  <a:cubicBezTo>
                    <a:pt x="8188" y="38049"/>
                    <a:pt x="3853" y="35159"/>
                    <a:pt x="0" y="33714"/>
                  </a:cubicBezTo>
                  <a:close/>
                </a:path>
              </a:pathLst>
            </a:custGeom>
            <a:solidFill>
              <a:srgbClr val="9545A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5673364" y="5398647"/>
              <a:ext cx="36312" cy="53943"/>
            </a:xfrm>
            <a:custGeom>
              <a:rect b="b" l="l" r="r" t="t"/>
              <a:pathLst>
                <a:path extrusionOk="0" h="53943" w="36312">
                  <a:moveTo>
                    <a:pt x="28125" y="53943"/>
                  </a:moveTo>
                  <a:cubicBezTo>
                    <a:pt x="14157" y="45274"/>
                    <a:pt x="5970" y="31306"/>
                    <a:pt x="190" y="15894"/>
                  </a:cubicBezTo>
                  <a:cubicBezTo>
                    <a:pt x="-773" y="13004"/>
                    <a:pt x="2117" y="8188"/>
                    <a:pt x="4525" y="0"/>
                  </a:cubicBezTo>
                  <a:cubicBezTo>
                    <a:pt x="17529" y="18302"/>
                    <a:pt x="27162" y="33233"/>
                    <a:pt x="36313" y="48645"/>
                  </a:cubicBezTo>
                  <a:cubicBezTo>
                    <a:pt x="33905" y="50572"/>
                    <a:pt x="31015" y="52498"/>
                    <a:pt x="28125" y="53943"/>
                  </a:cubicBezTo>
                  <a:close/>
                </a:path>
              </a:pathLst>
            </a:custGeom>
            <a:solidFill>
              <a:srgbClr val="9545A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5730783" y="5462130"/>
              <a:ext cx="52583" cy="21832"/>
            </a:xfrm>
            <a:custGeom>
              <a:rect b="b" l="l" r="r" t="t"/>
              <a:pathLst>
                <a:path extrusionOk="0" h="21832" w="52583">
                  <a:moveTo>
                    <a:pt x="52584" y="19358"/>
                  </a:moveTo>
                  <a:cubicBezTo>
                    <a:pt x="37653" y="24174"/>
                    <a:pt x="23204" y="21284"/>
                    <a:pt x="9237" y="16468"/>
                  </a:cubicBezTo>
                  <a:cubicBezTo>
                    <a:pt x="2976" y="14541"/>
                    <a:pt x="-2323" y="10688"/>
                    <a:pt x="1049" y="3464"/>
                  </a:cubicBezTo>
                  <a:cubicBezTo>
                    <a:pt x="2494" y="1056"/>
                    <a:pt x="9718" y="-389"/>
                    <a:pt x="14053" y="92"/>
                  </a:cubicBezTo>
                  <a:cubicBezTo>
                    <a:pt x="24167" y="1537"/>
                    <a:pt x="34282" y="3945"/>
                    <a:pt x="44396" y="5872"/>
                  </a:cubicBezTo>
                  <a:cubicBezTo>
                    <a:pt x="50176" y="7798"/>
                    <a:pt x="50176" y="8280"/>
                    <a:pt x="52584" y="19358"/>
                  </a:cubicBezTo>
                  <a:close/>
                </a:path>
              </a:pathLst>
            </a:custGeom>
            <a:solidFill>
              <a:srgbClr val="8D3FA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5663686" y="5321585"/>
              <a:ext cx="18717" cy="53943"/>
            </a:xfrm>
            <a:custGeom>
              <a:rect b="b" l="l" r="r" t="t"/>
              <a:pathLst>
                <a:path extrusionOk="0" h="53943" w="18717">
                  <a:moveTo>
                    <a:pt x="16611" y="0"/>
                  </a:moveTo>
                  <a:cubicBezTo>
                    <a:pt x="21909" y="15894"/>
                    <a:pt x="16611" y="43347"/>
                    <a:pt x="7460" y="53943"/>
                  </a:cubicBezTo>
                  <a:cubicBezTo>
                    <a:pt x="-5063" y="41902"/>
                    <a:pt x="-1691" y="19747"/>
                    <a:pt x="16611" y="0"/>
                  </a:cubicBezTo>
                  <a:close/>
                </a:path>
              </a:pathLst>
            </a:custGeom>
            <a:solidFill>
              <a:srgbClr val="9545A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" name="Google Shape;96;p3"/>
          <p:cNvGrpSpPr/>
          <p:nvPr/>
        </p:nvGrpSpPr>
        <p:grpSpPr>
          <a:xfrm>
            <a:off x="7557081" y="115097"/>
            <a:ext cx="478294" cy="474361"/>
            <a:chOff x="4507953" y="5258277"/>
            <a:chExt cx="228009" cy="226134"/>
          </a:xfrm>
        </p:grpSpPr>
        <p:sp>
          <p:nvSpPr>
            <p:cNvPr id="97" name="Google Shape;97;p3"/>
            <p:cNvSpPr/>
            <p:nvPr/>
          </p:nvSpPr>
          <p:spPr>
            <a:xfrm>
              <a:off x="4559512" y="5306648"/>
              <a:ext cx="125732" cy="126194"/>
            </a:xfrm>
            <a:custGeom>
              <a:rect b="b" l="l" r="r" t="t"/>
              <a:pathLst>
                <a:path extrusionOk="0" h="126194" w="125732">
                  <a:moveTo>
                    <a:pt x="20" y="62619"/>
                  </a:moveTo>
                  <a:cubicBezTo>
                    <a:pt x="-943" y="26978"/>
                    <a:pt x="32771" y="-476"/>
                    <a:pt x="63114" y="6"/>
                  </a:cubicBezTo>
                  <a:cubicBezTo>
                    <a:pt x="96347" y="488"/>
                    <a:pt x="126208" y="30831"/>
                    <a:pt x="125727" y="64064"/>
                  </a:cubicBezTo>
                  <a:cubicBezTo>
                    <a:pt x="125245" y="97296"/>
                    <a:pt x="95865" y="126194"/>
                    <a:pt x="61669" y="126194"/>
                  </a:cubicBezTo>
                  <a:cubicBezTo>
                    <a:pt x="27955" y="126194"/>
                    <a:pt x="-462" y="97296"/>
                    <a:pt x="20" y="62619"/>
                  </a:cubicBezTo>
                  <a:close/>
                </a:path>
              </a:pathLst>
            </a:custGeom>
            <a:solidFill>
              <a:srgbClr val="4EA4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4516448" y="5404237"/>
              <a:ext cx="38000" cy="47359"/>
            </a:xfrm>
            <a:custGeom>
              <a:rect b="b" l="l" r="r" t="t"/>
              <a:pathLst>
                <a:path extrusionOk="0" h="47359" w="38000">
                  <a:moveTo>
                    <a:pt x="37787" y="44982"/>
                  </a:moveTo>
                  <a:cubicBezTo>
                    <a:pt x="34415" y="45945"/>
                    <a:pt x="27673" y="48353"/>
                    <a:pt x="26709" y="46909"/>
                  </a:cubicBezTo>
                  <a:cubicBezTo>
                    <a:pt x="17077" y="34868"/>
                    <a:pt x="8407" y="21863"/>
                    <a:pt x="219" y="8859"/>
                  </a:cubicBezTo>
                  <a:cubicBezTo>
                    <a:pt x="-744" y="7414"/>
                    <a:pt x="1664" y="2598"/>
                    <a:pt x="3591" y="1153"/>
                  </a:cubicBezTo>
                  <a:cubicBezTo>
                    <a:pt x="5517" y="-292"/>
                    <a:pt x="10334" y="-292"/>
                    <a:pt x="11297" y="671"/>
                  </a:cubicBezTo>
                  <a:cubicBezTo>
                    <a:pt x="20448" y="13194"/>
                    <a:pt x="29117" y="26198"/>
                    <a:pt x="37787" y="39202"/>
                  </a:cubicBezTo>
                  <a:cubicBezTo>
                    <a:pt x="38269" y="40165"/>
                    <a:pt x="37787" y="41129"/>
                    <a:pt x="37787" y="44982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4507953" y="5317732"/>
              <a:ext cx="22717" cy="58800"/>
            </a:xfrm>
            <a:custGeom>
              <a:rect b="b" l="l" r="r" t="t"/>
              <a:pathLst>
                <a:path extrusionOk="0" h="58800" w="22717">
                  <a:moveTo>
                    <a:pt x="14012" y="0"/>
                  </a:moveTo>
                  <a:cubicBezTo>
                    <a:pt x="18828" y="6743"/>
                    <a:pt x="23163" y="10596"/>
                    <a:pt x="22681" y="13486"/>
                  </a:cubicBezTo>
                  <a:cubicBezTo>
                    <a:pt x="20755" y="26490"/>
                    <a:pt x="17865" y="39494"/>
                    <a:pt x="14975" y="52498"/>
                  </a:cubicBezTo>
                  <a:cubicBezTo>
                    <a:pt x="14493" y="55388"/>
                    <a:pt x="8714" y="59241"/>
                    <a:pt x="7750" y="58760"/>
                  </a:cubicBezTo>
                  <a:cubicBezTo>
                    <a:pt x="4379" y="56833"/>
                    <a:pt x="44" y="53461"/>
                    <a:pt x="44" y="50090"/>
                  </a:cubicBezTo>
                  <a:cubicBezTo>
                    <a:pt x="-438" y="34196"/>
                    <a:pt x="2934" y="18302"/>
                    <a:pt x="14012" y="0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4541674" y="5261862"/>
              <a:ext cx="45626" cy="39173"/>
            </a:xfrm>
            <a:custGeom>
              <a:rect b="b" l="l" r="r" t="t"/>
              <a:pathLst>
                <a:path extrusionOk="0" h="39173" w="45626">
                  <a:moveTo>
                    <a:pt x="36643" y="0"/>
                  </a:moveTo>
                  <a:cubicBezTo>
                    <a:pt x="47239" y="6261"/>
                    <a:pt x="47720" y="12041"/>
                    <a:pt x="41941" y="16857"/>
                  </a:cubicBezTo>
                  <a:cubicBezTo>
                    <a:pt x="31826" y="24564"/>
                    <a:pt x="21230" y="31788"/>
                    <a:pt x="10635" y="38531"/>
                  </a:cubicBezTo>
                  <a:cubicBezTo>
                    <a:pt x="8226" y="39976"/>
                    <a:pt x="3892" y="38531"/>
                    <a:pt x="520" y="38531"/>
                  </a:cubicBezTo>
                  <a:cubicBezTo>
                    <a:pt x="520" y="34678"/>
                    <a:pt x="-925" y="28417"/>
                    <a:pt x="1002" y="26972"/>
                  </a:cubicBezTo>
                  <a:cubicBezTo>
                    <a:pt x="12561" y="17339"/>
                    <a:pt x="25084" y="8670"/>
                    <a:pt x="36643" y="0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4572537" y="5461688"/>
              <a:ext cx="55869" cy="22723"/>
            </a:xfrm>
            <a:custGeom>
              <a:rect b="b" l="l" r="r" t="t"/>
              <a:pathLst>
                <a:path extrusionOk="0" h="22723" w="55869">
                  <a:moveTo>
                    <a:pt x="0" y="4869"/>
                  </a:moveTo>
                  <a:cubicBezTo>
                    <a:pt x="4816" y="2461"/>
                    <a:pt x="7706" y="-428"/>
                    <a:pt x="10596" y="53"/>
                  </a:cubicBezTo>
                  <a:cubicBezTo>
                    <a:pt x="23119" y="1980"/>
                    <a:pt x="35641" y="3906"/>
                    <a:pt x="47682" y="7278"/>
                  </a:cubicBezTo>
                  <a:cubicBezTo>
                    <a:pt x="51053" y="8241"/>
                    <a:pt x="52980" y="13057"/>
                    <a:pt x="55870" y="15947"/>
                  </a:cubicBezTo>
                  <a:cubicBezTo>
                    <a:pt x="52498" y="18355"/>
                    <a:pt x="49127" y="23172"/>
                    <a:pt x="46237" y="22690"/>
                  </a:cubicBezTo>
                  <a:cubicBezTo>
                    <a:pt x="29861" y="20764"/>
                    <a:pt x="12041" y="22690"/>
                    <a:pt x="0" y="4869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4655378" y="5437178"/>
              <a:ext cx="44910" cy="31830"/>
            </a:xfrm>
            <a:custGeom>
              <a:rect b="b" l="l" r="r" t="t"/>
              <a:pathLst>
                <a:path extrusionOk="0" h="31830" w="44910">
                  <a:moveTo>
                    <a:pt x="0" y="29861"/>
                  </a:moveTo>
                  <a:cubicBezTo>
                    <a:pt x="14449" y="20229"/>
                    <a:pt x="28898" y="10114"/>
                    <a:pt x="44310" y="0"/>
                  </a:cubicBezTo>
                  <a:cubicBezTo>
                    <a:pt x="49127" y="19265"/>
                    <a:pt x="24082" y="38049"/>
                    <a:pt x="0" y="29861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4713174" y="5359153"/>
              <a:ext cx="22788" cy="55881"/>
            </a:xfrm>
            <a:custGeom>
              <a:rect b="b" l="l" r="r" t="t"/>
              <a:pathLst>
                <a:path extrusionOk="0" h="55881" w="22788">
                  <a:moveTo>
                    <a:pt x="0" y="53943"/>
                  </a:moveTo>
                  <a:cubicBezTo>
                    <a:pt x="7225" y="36604"/>
                    <a:pt x="3853" y="17821"/>
                    <a:pt x="15894" y="0"/>
                  </a:cubicBezTo>
                  <a:cubicBezTo>
                    <a:pt x="28417" y="17821"/>
                    <a:pt x="20710" y="32270"/>
                    <a:pt x="17339" y="46719"/>
                  </a:cubicBezTo>
                  <a:cubicBezTo>
                    <a:pt x="15412" y="53943"/>
                    <a:pt x="11559" y="58760"/>
                    <a:pt x="0" y="53943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4613957" y="5258277"/>
              <a:ext cx="53461" cy="19479"/>
            </a:xfrm>
            <a:custGeom>
              <a:rect b="b" l="l" r="r" t="t"/>
              <a:pathLst>
                <a:path extrusionOk="0" h="19479" w="53461">
                  <a:moveTo>
                    <a:pt x="0" y="6476"/>
                  </a:moveTo>
                  <a:cubicBezTo>
                    <a:pt x="17821" y="-3639"/>
                    <a:pt x="32751" y="-267"/>
                    <a:pt x="46719" y="5512"/>
                  </a:cubicBezTo>
                  <a:cubicBezTo>
                    <a:pt x="49608" y="6957"/>
                    <a:pt x="51535" y="11773"/>
                    <a:pt x="53461" y="15145"/>
                  </a:cubicBezTo>
                  <a:cubicBezTo>
                    <a:pt x="50090" y="16590"/>
                    <a:pt x="46237" y="19480"/>
                    <a:pt x="43347" y="19480"/>
                  </a:cubicBezTo>
                  <a:cubicBezTo>
                    <a:pt x="32270" y="18035"/>
                    <a:pt x="21674" y="16108"/>
                    <a:pt x="11078" y="13700"/>
                  </a:cubicBezTo>
                  <a:cubicBezTo>
                    <a:pt x="7225" y="12255"/>
                    <a:pt x="3853" y="8402"/>
                    <a:pt x="0" y="6476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4687647" y="5289797"/>
              <a:ext cx="38369" cy="44310"/>
            </a:xfrm>
            <a:custGeom>
              <a:rect b="b" l="l" r="r" t="t"/>
              <a:pathLst>
                <a:path extrusionOk="0" h="44310" w="38369">
                  <a:moveTo>
                    <a:pt x="0" y="0"/>
                  </a:moveTo>
                  <a:cubicBezTo>
                    <a:pt x="8188" y="482"/>
                    <a:pt x="13004" y="-482"/>
                    <a:pt x="14449" y="963"/>
                  </a:cubicBezTo>
                  <a:cubicBezTo>
                    <a:pt x="23118" y="11078"/>
                    <a:pt x="30825" y="22155"/>
                    <a:pt x="38049" y="33233"/>
                  </a:cubicBezTo>
                  <a:cubicBezTo>
                    <a:pt x="39494" y="35159"/>
                    <a:pt x="35641" y="40457"/>
                    <a:pt x="34678" y="44310"/>
                  </a:cubicBezTo>
                  <a:cubicBezTo>
                    <a:pt x="31788" y="42865"/>
                    <a:pt x="27453" y="41902"/>
                    <a:pt x="26008" y="39494"/>
                  </a:cubicBezTo>
                  <a:cubicBezTo>
                    <a:pt x="17821" y="28416"/>
                    <a:pt x="10596" y="16375"/>
                    <a:pt x="0" y="0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" name="Google Shape;106;p3"/>
          <p:cNvGrpSpPr/>
          <p:nvPr/>
        </p:nvGrpSpPr>
        <p:grpSpPr>
          <a:xfrm>
            <a:off x="11525584" y="125277"/>
            <a:ext cx="482075" cy="486627"/>
            <a:chOff x="1620555" y="5252711"/>
            <a:chExt cx="229811" cy="231981"/>
          </a:xfrm>
        </p:grpSpPr>
        <p:sp>
          <p:nvSpPr>
            <p:cNvPr id="107" name="Google Shape;107;p3"/>
            <p:cNvSpPr/>
            <p:nvPr/>
          </p:nvSpPr>
          <p:spPr>
            <a:xfrm>
              <a:off x="1671643" y="5306132"/>
              <a:ext cx="126676" cy="128161"/>
            </a:xfrm>
            <a:custGeom>
              <a:rect b="b" l="l" r="r" t="t"/>
              <a:pathLst>
                <a:path extrusionOk="0" h="128161" w="126676">
                  <a:moveTo>
                    <a:pt x="126677" y="63135"/>
                  </a:moveTo>
                  <a:cubicBezTo>
                    <a:pt x="126677" y="99739"/>
                    <a:pt x="100187" y="127674"/>
                    <a:pt x="64064" y="128156"/>
                  </a:cubicBezTo>
                  <a:cubicBezTo>
                    <a:pt x="29386" y="128638"/>
                    <a:pt x="488" y="98776"/>
                    <a:pt x="7" y="63617"/>
                  </a:cubicBezTo>
                  <a:cubicBezTo>
                    <a:pt x="-475" y="35682"/>
                    <a:pt x="25533" y="-1404"/>
                    <a:pt x="65027" y="41"/>
                  </a:cubicBezTo>
                  <a:cubicBezTo>
                    <a:pt x="99705" y="1968"/>
                    <a:pt x="126195" y="27494"/>
                    <a:pt x="126677" y="63135"/>
                  </a:cubicBezTo>
                  <a:close/>
                </a:path>
              </a:pathLst>
            </a:custGeom>
            <a:solidFill>
              <a:srgbClr val="E2255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1686580" y="5461700"/>
              <a:ext cx="55869" cy="22992"/>
            </a:xfrm>
            <a:custGeom>
              <a:rect b="b" l="l" r="r" t="t"/>
              <a:pathLst>
                <a:path extrusionOk="0" h="22992" w="55869">
                  <a:moveTo>
                    <a:pt x="32270" y="22678"/>
                  </a:moveTo>
                  <a:cubicBezTo>
                    <a:pt x="27453" y="21233"/>
                    <a:pt x="17820" y="19788"/>
                    <a:pt x="8669" y="16417"/>
                  </a:cubicBezTo>
                  <a:cubicBezTo>
                    <a:pt x="4816" y="14972"/>
                    <a:pt x="2890" y="9192"/>
                    <a:pt x="0" y="5339"/>
                  </a:cubicBezTo>
                  <a:cubicBezTo>
                    <a:pt x="4335" y="3413"/>
                    <a:pt x="8669" y="-440"/>
                    <a:pt x="13004" y="41"/>
                  </a:cubicBezTo>
                  <a:cubicBezTo>
                    <a:pt x="24563" y="1486"/>
                    <a:pt x="36604" y="4376"/>
                    <a:pt x="47682" y="7266"/>
                  </a:cubicBezTo>
                  <a:cubicBezTo>
                    <a:pt x="51053" y="8229"/>
                    <a:pt x="52980" y="12564"/>
                    <a:pt x="55870" y="15454"/>
                  </a:cubicBezTo>
                  <a:cubicBezTo>
                    <a:pt x="52498" y="17862"/>
                    <a:pt x="49608" y="20752"/>
                    <a:pt x="46237" y="22197"/>
                  </a:cubicBezTo>
                  <a:cubicBezTo>
                    <a:pt x="43347" y="23641"/>
                    <a:pt x="39976" y="22678"/>
                    <a:pt x="32270" y="22678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1726720" y="5252711"/>
              <a:ext cx="55705" cy="26536"/>
            </a:xfrm>
            <a:custGeom>
              <a:rect b="b" l="l" r="r" t="t"/>
              <a:pathLst>
                <a:path extrusionOk="0" h="26536" w="55705">
                  <a:moveTo>
                    <a:pt x="11395" y="0"/>
                  </a:moveTo>
                  <a:cubicBezTo>
                    <a:pt x="26325" y="4335"/>
                    <a:pt x="38848" y="6743"/>
                    <a:pt x="50407" y="11078"/>
                  </a:cubicBezTo>
                  <a:cubicBezTo>
                    <a:pt x="53297" y="12041"/>
                    <a:pt x="54260" y="17821"/>
                    <a:pt x="55705" y="21674"/>
                  </a:cubicBezTo>
                  <a:cubicBezTo>
                    <a:pt x="51852" y="23600"/>
                    <a:pt x="47999" y="26971"/>
                    <a:pt x="44628" y="26490"/>
                  </a:cubicBezTo>
                  <a:cubicBezTo>
                    <a:pt x="33550" y="25045"/>
                    <a:pt x="22954" y="22155"/>
                    <a:pt x="11876" y="20229"/>
                  </a:cubicBezTo>
                  <a:cubicBezTo>
                    <a:pt x="5615" y="19265"/>
                    <a:pt x="-1609" y="17821"/>
                    <a:pt x="317" y="10114"/>
                  </a:cubicBezTo>
                  <a:cubicBezTo>
                    <a:pt x="1280" y="5780"/>
                    <a:pt x="8023" y="2890"/>
                    <a:pt x="11395" y="0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1620555" y="5322067"/>
              <a:ext cx="23159" cy="56712"/>
            </a:xfrm>
            <a:custGeom>
              <a:rect b="b" l="l" r="r" t="t"/>
              <a:pathLst>
                <a:path extrusionOk="0" h="56712" w="23159">
                  <a:moveTo>
                    <a:pt x="5339" y="56351"/>
                  </a:moveTo>
                  <a:cubicBezTo>
                    <a:pt x="3413" y="53462"/>
                    <a:pt x="-440" y="50090"/>
                    <a:pt x="41" y="47682"/>
                  </a:cubicBezTo>
                  <a:cubicBezTo>
                    <a:pt x="2449" y="33233"/>
                    <a:pt x="5339" y="18784"/>
                    <a:pt x="8711" y="4335"/>
                  </a:cubicBezTo>
                  <a:cubicBezTo>
                    <a:pt x="9192" y="2408"/>
                    <a:pt x="14490" y="0"/>
                    <a:pt x="17862" y="0"/>
                  </a:cubicBezTo>
                  <a:cubicBezTo>
                    <a:pt x="19788" y="0"/>
                    <a:pt x="23160" y="4335"/>
                    <a:pt x="23160" y="6261"/>
                  </a:cubicBezTo>
                  <a:cubicBezTo>
                    <a:pt x="18825" y="23119"/>
                    <a:pt x="19307" y="40939"/>
                    <a:pt x="11601" y="56351"/>
                  </a:cubicBezTo>
                  <a:cubicBezTo>
                    <a:pt x="9192" y="56833"/>
                    <a:pt x="7266" y="56833"/>
                    <a:pt x="5339" y="56351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1653231" y="5260899"/>
              <a:ext cx="47949" cy="41326"/>
            </a:xfrm>
            <a:custGeom>
              <a:rect b="b" l="l" r="r" t="t"/>
              <a:pathLst>
                <a:path extrusionOk="0" h="41326" w="47949">
                  <a:moveTo>
                    <a:pt x="38648" y="0"/>
                  </a:moveTo>
                  <a:cubicBezTo>
                    <a:pt x="42982" y="3371"/>
                    <a:pt x="46835" y="4335"/>
                    <a:pt x="47317" y="6743"/>
                  </a:cubicBezTo>
                  <a:cubicBezTo>
                    <a:pt x="48280" y="9633"/>
                    <a:pt x="48280" y="15412"/>
                    <a:pt x="46354" y="16375"/>
                  </a:cubicBezTo>
                  <a:cubicBezTo>
                    <a:pt x="34313" y="25045"/>
                    <a:pt x="22272" y="33233"/>
                    <a:pt x="9750" y="40939"/>
                  </a:cubicBezTo>
                  <a:cubicBezTo>
                    <a:pt x="7823" y="41902"/>
                    <a:pt x="3007" y="40939"/>
                    <a:pt x="2043" y="39494"/>
                  </a:cubicBezTo>
                  <a:cubicBezTo>
                    <a:pt x="598" y="36604"/>
                    <a:pt x="-846" y="30824"/>
                    <a:pt x="598" y="29861"/>
                  </a:cubicBezTo>
                  <a:cubicBezTo>
                    <a:pt x="12639" y="19265"/>
                    <a:pt x="25644" y="10114"/>
                    <a:pt x="38648" y="0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1826201" y="5362043"/>
              <a:ext cx="24165" cy="60685"/>
            </a:xfrm>
            <a:custGeom>
              <a:rect b="b" l="l" r="r" t="t"/>
              <a:pathLst>
                <a:path extrusionOk="0" h="60685" w="24165">
                  <a:moveTo>
                    <a:pt x="4869" y="60686"/>
                  </a:moveTo>
                  <a:cubicBezTo>
                    <a:pt x="2461" y="52980"/>
                    <a:pt x="-429" y="48645"/>
                    <a:pt x="53" y="44310"/>
                  </a:cubicBezTo>
                  <a:cubicBezTo>
                    <a:pt x="1498" y="32751"/>
                    <a:pt x="3425" y="21192"/>
                    <a:pt x="6796" y="9633"/>
                  </a:cubicBezTo>
                  <a:cubicBezTo>
                    <a:pt x="7759" y="5779"/>
                    <a:pt x="13539" y="3371"/>
                    <a:pt x="16910" y="0"/>
                  </a:cubicBezTo>
                  <a:cubicBezTo>
                    <a:pt x="19318" y="3371"/>
                    <a:pt x="24616" y="6743"/>
                    <a:pt x="24135" y="9633"/>
                  </a:cubicBezTo>
                  <a:cubicBezTo>
                    <a:pt x="21245" y="26008"/>
                    <a:pt x="22690" y="44310"/>
                    <a:pt x="4869" y="60686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1802021" y="5283536"/>
              <a:ext cx="38806" cy="57796"/>
            </a:xfrm>
            <a:custGeom>
              <a:rect b="b" l="l" r="r" t="t"/>
              <a:pathLst>
                <a:path extrusionOk="0" h="57796" w="38806">
                  <a:moveTo>
                    <a:pt x="5449" y="0"/>
                  </a:moveTo>
                  <a:cubicBezTo>
                    <a:pt x="24233" y="12041"/>
                    <a:pt x="32421" y="27935"/>
                    <a:pt x="38682" y="44310"/>
                  </a:cubicBezTo>
                  <a:cubicBezTo>
                    <a:pt x="39646" y="46719"/>
                    <a:pt x="34829" y="51053"/>
                    <a:pt x="30976" y="57796"/>
                  </a:cubicBezTo>
                  <a:cubicBezTo>
                    <a:pt x="19417" y="41421"/>
                    <a:pt x="9303" y="27453"/>
                    <a:pt x="151" y="12523"/>
                  </a:cubicBezTo>
                  <a:cubicBezTo>
                    <a:pt x="-812" y="11078"/>
                    <a:pt x="3041" y="5780"/>
                    <a:pt x="5449" y="0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1767013" y="5437083"/>
              <a:ext cx="52016" cy="39660"/>
            </a:xfrm>
            <a:custGeom>
              <a:rect b="b" l="l" r="r" t="t"/>
              <a:pathLst>
                <a:path extrusionOk="0" h="39660" w="52016">
                  <a:moveTo>
                    <a:pt x="52017" y="8282"/>
                  </a:moveTo>
                  <a:cubicBezTo>
                    <a:pt x="43347" y="23695"/>
                    <a:pt x="28416" y="31882"/>
                    <a:pt x="12523" y="38625"/>
                  </a:cubicBezTo>
                  <a:cubicBezTo>
                    <a:pt x="4816" y="41997"/>
                    <a:pt x="1927" y="36699"/>
                    <a:pt x="0" y="28993"/>
                  </a:cubicBezTo>
                  <a:cubicBezTo>
                    <a:pt x="12041" y="19841"/>
                    <a:pt x="24563" y="10691"/>
                    <a:pt x="37086" y="2021"/>
                  </a:cubicBezTo>
                  <a:cubicBezTo>
                    <a:pt x="43829" y="-2314"/>
                    <a:pt x="48645" y="576"/>
                    <a:pt x="52017" y="8282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1629141" y="5400092"/>
              <a:ext cx="37233" cy="52407"/>
            </a:xfrm>
            <a:custGeom>
              <a:rect b="b" l="l" r="r" t="t"/>
              <a:pathLst>
                <a:path extrusionOk="0" h="52407" w="37233">
                  <a:moveTo>
                    <a:pt x="7831" y="0"/>
                  </a:moveTo>
                  <a:cubicBezTo>
                    <a:pt x="18427" y="14931"/>
                    <a:pt x="28059" y="27935"/>
                    <a:pt x="36729" y="41421"/>
                  </a:cubicBezTo>
                  <a:cubicBezTo>
                    <a:pt x="38174" y="43347"/>
                    <a:pt x="36247" y="48645"/>
                    <a:pt x="34321" y="51053"/>
                  </a:cubicBezTo>
                  <a:cubicBezTo>
                    <a:pt x="33357" y="52498"/>
                    <a:pt x="28059" y="52980"/>
                    <a:pt x="26615" y="51535"/>
                  </a:cubicBezTo>
                  <a:cubicBezTo>
                    <a:pt x="13610" y="41421"/>
                    <a:pt x="4459" y="27453"/>
                    <a:pt x="125" y="11559"/>
                  </a:cubicBezTo>
                  <a:cubicBezTo>
                    <a:pt x="-839" y="9151"/>
                    <a:pt x="3978" y="5298"/>
                    <a:pt x="7831" y="0"/>
                  </a:cubicBezTo>
                  <a:close/>
                </a:path>
              </a:pathLst>
            </a:custGeom>
            <a:solidFill>
              <a:srgbClr val="E3285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6" name="Google Shape;116;p3"/>
          <p:cNvGrpSpPr/>
          <p:nvPr/>
        </p:nvGrpSpPr>
        <p:grpSpPr>
          <a:xfrm>
            <a:off x="11525411" y="2162145"/>
            <a:ext cx="482530" cy="483944"/>
            <a:chOff x="2773898" y="5255120"/>
            <a:chExt cx="230028" cy="230702"/>
          </a:xfrm>
        </p:grpSpPr>
        <p:sp>
          <p:nvSpPr>
            <p:cNvPr id="117" name="Google Shape;117;p3"/>
            <p:cNvSpPr/>
            <p:nvPr/>
          </p:nvSpPr>
          <p:spPr>
            <a:xfrm>
              <a:off x="2827086" y="5306648"/>
              <a:ext cx="127157" cy="127639"/>
            </a:xfrm>
            <a:custGeom>
              <a:rect b="b" l="l" r="r" t="t"/>
              <a:pathLst>
                <a:path extrusionOk="0" h="127639" w="127157">
                  <a:moveTo>
                    <a:pt x="6" y="63100"/>
                  </a:moveTo>
                  <a:cubicBezTo>
                    <a:pt x="6" y="26496"/>
                    <a:pt x="27459" y="-475"/>
                    <a:pt x="64063" y="6"/>
                  </a:cubicBezTo>
                  <a:cubicBezTo>
                    <a:pt x="99223" y="488"/>
                    <a:pt x="126676" y="27941"/>
                    <a:pt x="127158" y="62619"/>
                  </a:cubicBezTo>
                  <a:cubicBezTo>
                    <a:pt x="127158" y="97778"/>
                    <a:pt x="98741" y="127158"/>
                    <a:pt x="63582" y="127640"/>
                  </a:cubicBezTo>
                  <a:cubicBezTo>
                    <a:pt x="27941" y="127640"/>
                    <a:pt x="-476" y="99705"/>
                    <a:pt x="6" y="63100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2773898" y="5322067"/>
              <a:ext cx="24823" cy="56351"/>
            </a:xfrm>
            <a:custGeom>
              <a:rect b="b" l="l" r="r" t="t"/>
              <a:pathLst>
                <a:path extrusionOk="0" h="56351" w="24823">
                  <a:moveTo>
                    <a:pt x="214" y="34196"/>
                  </a:moveTo>
                  <a:cubicBezTo>
                    <a:pt x="2622" y="26490"/>
                    <a:pt x="5030" y="15412"/>
                    <a:pt x="9365" y="5298"/>
                  </a:cubicBezTo>
                  <a:cubicBezTo>
                    <a:pt x="10328" y="2408"/>
                    <a:pt x="16108" y="1445"/>
                    <a:pt x="19961" y="0"/>
                  </a:cubicBezTo>
                  <a:cubicBezTo>
                    <a:pt x="21888" y="3853"/>
                    <a:pt x="25259" y="7706"/>
                    <a:pt x="24777" y="11078"/>
                  </a:cubicBezTo>
                  <a:cubicBezTo>
                    <a:pt x="23332" y="22637"/>
                    <a:pt x="20924" y="34678"/>
                    <a:pt x="17553" y="46237"/>
                  </a:cubicBezTo>
                  <a:cubicBezTo>
                    <a:pt x="16590" y="50090"/>
                    <a:pt x="11292" y="52980"/>
                    <a:pt x="8402" y="56351"/>
                  </a:cubicBezTo>
                  <a:cubicBezTo>
                    <a:pt x="5512" y="52498"/>
                    <a:pt x="2622" y="48645"/>
                    <a:pt x="214" y="44310"/>
                  </a:cubicBezTo>
                  <a:cubicBezTo>
                    <a:pt x="-268" y="42384"/>
                    <a:pt x="214" y="39976"/>
                    <a:pt x="214" y="34196"/>
                  </a:cubicBezTo>
                  <a:close/>
                </a:path>
              </a:pathLst>
            </a:custGeom>
            <a:solidFill>
              <a:srgbClr val="F7B42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41541" y="5461213"/>
              <a:ext cx="56832" cy="24609"/>
            </a:xfrm>
            <a:custGeom>
              <a:rect b="b" l="l" r="r" t="t"/>
              <a:pathLst>
                <a:path extrusionOk="0" h="24609" w="56832">
                  <a:moveTo>
                    <a:pt x="37567" y="24610"/>
                  </a:moveTo>
                  <a:cubicBezTo>
                    <a:pt x="26971" y="21720"/>
                    <a:pt x="16376" y="18830"/>
                    <a:pt x="5780" y="14977"/>
                  </a:cubicBezTo>
                  <a:cubicBezTo>
                    <a:pt x="2890" y="14014"/>
                    <a:pt x="1927" y="8234"/>
                    <a:pt x="0" y="4863"/>
                  </a:cubicBezTo>
                  <a:cubicBezTo>
                    <a:pt x="3853" y="2936"/>
                    <a:pt x="7706" y="-435"/>
                    <a:pt x="11078" y="47"/>
                  </a:cubicBezTo>
                  <a:cubicBezTo>
                    <a:pt x="22637" y="1491"/>
                    <a:pt x="34196" y="4381"/>
                    <a:pt x="45755" y="7271"/>
                  </a:cubicBezTo>
                  <a:cubicBezTo>
                    <a:pt x="50090" y="8234"/>
                    <a:pt x="52980" y="13051"/>
                    <a:pt x="56833" y="15940"/>
                  </a:cubicBezTo>
                  <a:cubicBezTo>
                    <a:pt x="52980" y="18349"/>
                    <a:pt x="49127" y="21239"/>
                    <a:pt x="44792" y="23165"/>
                  </a:cubicBezTo>
                  <a:cubicBezTo>
                    <a:pt x="42865" y="24128"/>
                    <a:pt x="40457" y="23165"/>
                    <a:pt x="38049" y="23165"/>
                  </a:cubicBezTo>
                  <a:cubicBezTo>
                    <a:pt x="38049" y="23647"/>
                    <a:pt x="38049" y="24128"/>
                    <a:pt x="37567" y="24610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2981169" y="5362524"/>
              <a:ext cx="22757" cy="61167"/>
            </a:xfrm>
            <a:custGeom>
              <a:rect b="b" l="l" r="r" t="t"/>
              <a:pathLst>
                <a:path extrusionOk="0" h="61167" w="22757">
                  <a:moveTo>
                    <a:pt x="5826" y="61168"/>
                  </a:moveTo>
                  <a:cubicBezTo>
                    <a:pt x="2936" y="52980"/>
                    <a:pt x="-435" y="48645"/>
                    <a:pt x="46" y="44792"/>
                  </a:cubicBezTo>
                  <a:cubicBezTo>
                    <a:pt x="1973" y="32270"/>
                    <a:pt x="4381" y="20229"/>
                    <a:pt x="7752" y="8188"/>
                  </a:cubicBezTo>
                  <a:cubicBezTo>
                    <a:pt x="8716" y="4816"/>
                    <a:pt x="13050" y="2890"/>
                    <a:pt x="15940" y="0"/>
                  </a:cubicBezTo>
                  <a:cubicBezTo>
                    <a:pt x="18348" y="2890"/>
                    <a:pt x="22683" y="6261"/>
                    <a:pt x="22683" y="9151"/>
                  </a:cubicBezTo>
                  <a:cubicBezTo>
                    <a:pt x="23165" y="26490"/>
                    <a:pt x="21720" y="42866"/>
                    <a:pt x="5826" y="61168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2882443" y="5255120"/>
              <a:ext cx="59759" cy="24122"/>
            </a:xfrm>
            <a:custGeom>
              <a:rect b="b" l="l" r="r" t="t"/>
              <a:pathLst>
                <a:path extrusionOk="0" h="24122" w="59759">
                  <a:moveTo>
                    <a:pt x="59760" y="17339"/>
                  </a:moveTo>
                  <a:cubicBezTo>
                    <a:pt x="53017" y="20710"/>
                    <a:pt x="49164" y="24563"/>
                    <a:pt x="45792" y="24082"/>
                  </a:cubicBezTo>
                  <a:cubicBezTo>
                    <a:pt x="32788" y="22155"/>
                    <a:pt x="19784" y="19747"/>
                    <a:pt x="6780" y="16375"/>
                  </a:cubicBezTo>
                  <a:cubicBezTo>
                    <a:pt x="3890" y="15894"/>
                    <a:pt x="-445" y="10596"/>
                    <a:pt x="37" y="9151"/>
                  </a:cubicBezTo>
                  <a:cubicBezTo>
                    <a:pt x="1000" y="5298"/>
                    <a:pt x="4853" y="0"/>
                    <a:pt x="7743" y="0"/>
                  </a:cubicBezTo>
                  <a:cubicBezTo>
                    <a:pt x="24600" y="963"/>
                    <a:pt x="42902" y="1445"/>
                    <a:pt x="59760" y="17339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2783907" y="5400092"/>
              <a:ext cx="36799" cy="52242"/>
            </a:xfrm>
            <a:custGeom>
              <a:rect b="b" l="l" r="r" t="t"/>
              <a:pathLst>
                <a:path extrusionOk="0" h="52242" w="36799">
                  <a:moveTo>
                    <a:pt x="4172" y="0"/>
                  </a:moveTo>
                  <a:cubicBezTo>
                    <a:pt x="9951" y="3853"/>
                    <a:pt x="13323" y="5298"/>
                    <a:pt x="15249" y="8188"/>
                  </a:cubicBezTo>
                  <a:cubicBezTo>
                    <a:pt x="22474" y="18302"/>
                    <a:pt x="29698" y="28898"/>
                    <a:pt x="35960" y="39976"/>
                  </a:cubicBezTo>
                  <a:cubicBezTo>
                    <a:pt x="37405" y="42866"/>
                    <a:pt x="36923" y="49608"/>
                    <a:pt x="34997" y="51053"/>
                  </a:cubicBezTo>
                  <a:cubicBezTo>
                    <a:pt x="32588" y="52980"/>
                    <a:pt x="25364" y="52498"/>
                    <a:pt x="23437" y="50090"/>
                  </a:cubicBezTo>
                  <a:cubicBezTo>
                    <a:pt x="14768" y="39013"/>
                    <a:pt x="7062" y="26972"/>
                    <a:pt x="319" y="14931"/>
                  </a:cubicBezTo>
                  <a:cubicBezTo>
                    <a:pt x="-1126" y="12041"/>
                    <a:pt x="2727" y="6261"/>
                    <a:pt x="4172" y="0"/>
                  </a:cubicBezTo>
                  <a:close/>
                </a:path>
              </a:pathLst>
            </a:custGeom>
            <a:solidFill>
              <a:srgbClr val="F7B42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2957994" y="5285463"/>
              <a:ext cx="34766" cy="53461"/>
            </a:xfrm>
            <a:custGeom>
              <a:rect b="b" l="l" r="r" t="t"/>
              <a:pathLst>
                <a:path extrusionOk="0" h="53461" w="34766">
                  <a:moveTo>
                    <a:pt x="28038" y="53461"/>
                  </a:moveTo>
                  <a:cubicBezTo>
                    <a:pt x="18887" y="39976"/>
                    <a:pt x="8772" y="26971"/>
                    <a:pt x="585" y="13486"/>
                  </a:cubicBezTo>
                  <a:cubicBezTo>
                    <a:pt x="-1342" y="10596"/>
                    <a:pt x="2029" y="4816"/>
                    <a:pt x="2993" y="0"/>
                  </a:cubicBezTo>
                  <a:cubicBezTo>
                    <a:pt x="32372" y="16376"/>
                    <a:pt x="42968" y="39012"/>
                    <a:pt x="28038" y="53461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2806505" y="5263105"/>
              <a:ext cx="50448" cy="38827"/>
            </a:xfrm>
            <a:custGeom>
              <a:rect b="b" l="l" r="r" t="t"/>
              <a:pathLst>
                <a:path extrusionOk="0" h="38827" w="50448">
                  <a:moveTo>
                    <a:pt x="50449" y="11761"/>
                  </a:moveTo>
                  <a:cubicBezTo>
                    <a:pt x="37926" y="20431"/>
                    <a:pt x="25885" y="30063"/>
                    <a:pt x="12399" y="38251"/>
                  </a:cubicBezTo>
                  <a:cubicBezTo>
                    <a:pt x="9991" y="39696"/>
                    <a:pt x="4212" y="38251"/>
                    <a:pt x="840" y="35843"/>
                  </a:cubicBezTo>
                  <a:cubicBezTo>
                    <a:pt x="-605" y="34880"/>
                    <a:pt x="-123" y="27655"/>
                    <a:pt x="1803" y="26210"/>
                  </a:cubicBezTo>
                  <a:cubicBezTo>
                    <a:pt x="13844" y="17059"/>
                    <a:pt x="25404" y="8390"/>
                    <a:pt x="38408" y="1165"/>
                  </a:cubicBezTo>
                  <a:cubicBezTo>
                    <a:pt x="46114" y="-2688"/>
                    <a:pt x="49967" y="3573"/>
                    <a:pt x="50449" y="11761"/>
                  </a:cubicBezTo>
                  <a:close/>
                </a:path>
              </a:pathLst>
            </a:custGeom>
            <a:solidFill>
              <a:srgbClr val="F7B42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2924797" y="5435251"/>
              <a:ext cx="47266" cy="40759"/>
            </a:xfrm>
            <a:custGeom>
              <a:rect b="b" l="l" r="r" t="t"/>
              <a:pathLst>
                <a:path extrusionOk="0" h="40759" w="47266">
                  <a:moveTo>
                    <a:pt x="47267" y="4816"/>
                  </a:moveTo>
                  <a:cubicBezTo>
                    <a:pt x="46304" y="8670"/>
                    <a:pt x="47267" y="14931"/>
                    <a:pt x="44859" y="16857"/>
                  </a:cubicBezTo>
                  <a:cubicBezTo>
                    <a:pt x="33781" y="25527"/>
                    <a:pt x="22222" y="33233"/>
                    <a:pt x="10181" y="40457"/>
                  </a:cubicBezTo>
                  <a:cubicBezTo>
                    <a:pt x="8255" y="41421"/>
                    <a:pt x="2475" y="39976"/>
                    <a:pt x="1030" y="37568"/>
                  </a:cubicBezTo>
                  <a:cubicBezTo>
                    <a:pt x="-415" y="35641"/>
                    <a:pt x="-415" y="29380"/>
                    <a:pt x="1512" y="27935"/>
                  </a:cubicBezTo>
                  <a:cubicBezTo>
                    <a:pt x="14997" y="18302"/>
                    <a:pt x="28965" y="9151"/>
                    <a:pt x="42932" y="0"/>
                  </a:cubicBezTo>
                  <a:cubicBezTo>
                    <a:pt x="43896" y="1927"/>
                    <a:pt x="45822" y="3372"/>
                    <a:pt x="47267" y="4816"/>
                  </a:cubicBezTo>
                  <a:close/>
                </a:path>
              </a:pathLst>
            </a:custGeom>
            <a:solidFill>
              <a:srgbClr val="F7AD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3"/>
          <p:cNvGrpSpPr/>
          <p:nvPr/>
        </p:nvGrpSpPr>
        <p:grpSpPr>
          <a:xfrm>
            <a:off x="11525150" y="1133877"/>
            <a:ext cx="482993" cy="485381"/>
            <a:chOff x="2197167" y="5253193"/>
            <a:chExt cx="230249" cy="231387"/>
          </a:xfrm>
        </p:grpSpPr>
        <p:sp>
          <p:nvSpPr>
            <p:cNvPr id="127" name="Google Shape;127;p3"/>
            <p:cNvSpPr/>
            <p:nvPr/>
          </p:nvSpPr>
          <p:spPr>
            <a:xfrm>
              <a:off x="2248642" y="5306648"/>
              <a:ext cx="128126" cy="127639"/>
            </a:xfrm>
            <a:custGeom>
              <a:rect b="b" l="l" r="r" t="t"/>
              <a:pathLst>
                <a:path extrusionOk="0" h="127639" w="128126">
                  <a:moveTo>
                    <a:pt x="63100" y="6"/>
                  </a:moveTo>
                  <a:cubicBezTo>
                    <a:pt x="98741" y="-476"/>
                    <a:pt x="128603" y="27459"/>
                    <a:pt x="128121" y="63100"/>
                  </a:cubicBezTo>
                  <a:cubicBezTo>
                    <a:pt x="127639" y="103076"/>
                    <a:pt x="93443" y="127639"/>
                    <a:pt x="63582" y="127639"/>
                  </a:cubicBezTo>
                  <a:cubicBezTo>
                    <a:pt x="29867" y="127639"/>
                    <a:pt x="969" y="99223"/>
                    <a:pt x="6" y="65027"/>
                  </a:cubicBezTo>
                  <a:cubicBezTo>
                    <a:pt x="-476" y="29386"/>
                    <a:pt x="27459" y="488"/>
                    <a:pt x="63100" y="6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305776" y="5253193"/>
              <a:ext cx="53648" cy="26055"/>
            </a:xfrm>
            <a:custGeom>
              <a:rect b="b" l="l" r="r" t="t"/>
              <a:pathLst>
                <a:path extrusionOk="0" h="26055" w="53648">
                  <a:moveTo>
                    <a:pt x="11264" y="0"/>
                  </a:moveTo>
                  <a:cubicBezTo>
                    <a:pt x="25713" y="4335"/>
                    <a:pt x="37272" y="6743"/>
                    <a:pt x="48350" y="11078"/>
                  </a:cubicBezTo>
                  <a:cubicBezTo>
                    <a:pt x="51240" y="12041"/>
                    <a:pt x="52203" y="17821"/>
                    <a:pt x="53648" y="21674"/>
                  </a:cubicBezTo>
                  <a:cubicBezTo>
                    <a:pt x="49795" y="23118"/>
                    <a:pt x="45942" y="26490"/>
                    <a:pt x="42571" y="26008"/>
                  </a:cubicBezTo>
                  <a:cubicBezTo>
                    <a:pt x="32456" y="24564"/>
                    <a:pt x="22342" y="21674"/>
                    <a:pt x="12227" y="20229"/>
                  </a:cubicBezTo>
                  <a:cubicBezTo>
                    <a:pt x="5966" y="19265"/>
                    <a:pt x="-1258" y="18784"/>
                    <a:pt x="187" y="11078"/>
                  </a:cubicBezTo>
                  <a:cubicBezTo>
                    <a:pt x="668" y="6261"/>
                    <a:pt x="7893" y="2890"/>
                    <a:pt x="11264" y="0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2206346" y="5403440"/>
              <a:ext cx="36578" cy="48186"/>
            </a:xfrm>
            <a:custGeom>
              <a:rect b="b" l="l" r="r" t="t"/>
              <a:pathLst>
                <a:path extrusionOk="0" h="48186" w="36578">
                  <a:moveTo>
                    <a:pt x="9551" y="23"/>
                  </a:moveTo>
                  <a:cubicBezTo>
                    <a:pt x="10514" y="986"/>
                    <a:pt x="13404" y="2431"/>
                    <a:pt x="14849" y="4839"/>
                  </a:cubicBezTo>
                  <a:cubicBezTo>
                    <a:pt x="22073" y="14953"/>
                    <a:pt x="29779" y="25549"/>
                    <a:pt x="36041" y="36145"/>
                  </a:cubicBezTo>
                  <a:cubicBezTo>
                    <a:pt x="37486" y="39035"/>
                    <a:pt x="35559" y="43851"/>
                    <a:pt x="35559" y="48186"/>
                  </a:cubicBezTo>
                  <a:cubicBezTo>
                    <a:pt x="31706" y="47705"/>
                    <a:pt x="25926" y="48668"/>
                    <a:pt x="24000" y="46260"/>
                  </a:cubicBezTo>
                  <a:cubicBezTo>
                    <a:pt x="15812" y="35664"/>
                    <a:pt x="7624" y="25068"/>
                    <a:pt x="1363" y="13509"/>
                  </a:cubicBezTo>
                  <a:cubicBezTo>
                    <a:pt x="-2490" y="6766"/>
                    <a:pt x="2326" y="-459"/>
                    <a:pt x="9551" y="23"/>
                  </a:cubicBezTo>
                  <a:close/>
                </a:path>
              </a:pathLst>
            </a:custGeom>
            <a:solidFill>
              <a:srgbClr val="F360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2197167" y="5322067"/>
              <a:ext cx="23593" cy="56351"/>
            </a:xfrm>
            <a:custGeom>
              <a:rect b="b" l="l" r="r" t="t"/>
              <a:pathLst>
                <a:path extrusionOk="0" h="56351" w="23593">
                  <a:moveTo>
                    <a:pt x="428" y="33714"/>
                  </a:moveTo>
                  <a:cubicBezTo>
                    <a:pt x="2355" y="27453"/>
                    <a:pt x="4763" y="16376"/>
                    <a:pt x="8616" y="6261"/>
                  </a:cubicBezTo>
                  <a:cubicBezTo>
                    <a:pt x="9579" y="3372"/>
                    <a:pt x="15359" y="1927"/>
                    <a:pt x="18730" y="0"/>
                  </a:cubicBezTo>
                  <a:cubicBezTo>
                    <a:pt x="20657" y="3853"/>
                    <a:pt x="24028" y="7706"/>
                    <a:pt x="23547" y="11078"/>
                  </a:cubicBezTo>
                  <a:cubicBezTo>
                    <a:pt x="22102" y="23119"/>
                    <a:pt x="20175" y="34678"/>
                    <a:pt x="16804" y="46237"/>
                  </a:cubicBezTo>
                  <a:cubicBezTo>
                    <a:pt x="15840" y="50090"/>
                    <a:pt x="10542" y="52980"/>
                    <a:pt x="7171" y="56351"/>
                  </a:cubicBezTo>
                  <a:cubicBezTo>
                    <a:pt x="4763" y="52980"/>
                    <a:pt x="2355" y="49609"/>
                    <a:pt x="428" y="46237"/>
                  </a:cubicBezTo>
                  <a:cubicBezTo>
                    <a:pt x="-535" y="43829"/>
                    <a:pt x="428" y="40939"/>
                    <a:pt x="428" y="33714"/>
                  </a:cubicBezTo>
                  <a:close/>
                </a:path>
              </a:pathLst>
            </a:custGeom>
            <a:solidFill>
              <a:srgbClr val="F360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2230155" y="5263763"/>
              <a:ext cx="48836" cy="42891"/>
            </a:xfrm>
            <a:custGeom>
              <a:rect b="b" l="l" r="r" t="t"/>
              <a:pathLst>
                <a:path extrusionOk="0" h="42891" w="48836">
                  <a:moveTo>
                    <a:pt x="4044" y="42892"/>
                  </a:moveTo>
                  <a:cubicBezTo>
                    <a:pt x="2118" y="35667"/>
                    <a:pt x="-772" y="28443"/>
                    <a:pt x="191" y="27479"/>
                  </a:cubicBezTo>
                  <a:cubicBezTo>
                    <a:pt x="12714" y="17847"/>
                    <a:pt x="26200" y="8696"/>
                    <a:pt x="39685" y="26"/>
                  </a:cubicBezTo>
                  <a:cubicBezTo>
                    <a:pt x="40649" y="-455"/>
                    <a:pt x="45465" y="5806"/>
                    <a:pt x="48836" y="9177"/>
                  </a:cubicBezTo>
                  <a:cubicBezTo>
                    <a:pt x="35351" y="19773"/>
                    <a:pt x="21383" y="29888"/>
                    <a:pt x="4044" y="42892"/>
                  </a:cubicBezTo>
                  <a:close/>
                </a:path>
              </a:pathLst>
            </a:custGeom>
            <a:solidFill>
              <a:srgbClr val="F360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2404698" y="5362478"/>
              <a:ext cx="22718" cy="56879"/>
            </a:xfrm>
            <a:custGeom>
              <a:rect b="b" l="l" r="r" t="t"/>
              <a:pathLst>
                <a:path extrusionOk="0" h="56879" w="22718">
                  <a:moveTo>
                    <a:pt x="3853" y="56879"/>
                  </a:moveTo>
                  <a:cubicBezTo>
                    <a:pt x="1445" y="54471"/>
                    <a:pt x="0" y="53026"/>
                    <a:pt x="0" y="52063"/>
                  </a:cubicBezTo>
                  <a:cubicBezTo>
                    <a:pt x="1927" y="36651"/>
                    <a:pt x="3853" y="21239"/>
                    <a:pt x="6743" y="5826"/>
                  </a:cubicBezTo>
                  <a:cubicBezTo>
                    <a:pt x="7225" y="3418"/>
                    <a:pt x="11559" y="528"/>
                    <a:pt x="14931" y="47"/>
                  </a:cubicBezTo>
                  <a:cubicBezTo>
                    <a:pt x="16857" y="-435"/>
                    <a:pt x="20229" y="2936"/>
                    <a:pt x="21192" y="4863"/>
                  </a:cubicBezTo>
                  <a:cubicBezTo>
                    <a:pt x="26490" y="18830"/>
                    <a:pt x="17339" y="47247"/>
                    <a:pt x="3853" y="56879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265506" y="5462169"/>
              <a:ext cx="52979" cy="22411"/>
            </a:xfrm>
            <a:custGeom>
              <a:rect b="b" l="l" r="r" t="t"/>
              <a:pathLst>
                <a:path extrusionOk="0" h="22411" w="52979">
                  <a:moveTo>
                    <a:pt x="52980" y="20764"/>
                  </a:moveTo>
                  <a:cubicBezTo>
                    <a:pt x="35641" y="24617"/>
                    <a:pt x="20229" y="21245"/>
                    <a:pt x="6261" y="15466"/>
                  </a:cubicBezTo>
                  <a:cubicBezTo>
                    <a:pt x="2890" y="14021"/>
                    <a:pt x="1927" y="7760"/>
                    <a:pt x="0" y="3907"/>
                  </a:cubicBezTo>
                  <a:cubicBezTo>
                    <a:pt x="3853" y="2462"/>
                    <a:pt x="7706" y="-428"/>
                    <a:pt x="11559" y="54"/>
                  </a:cubicBezTo>
                  <a:cubicBezTo>
                    <a:pt x="23118" y="1498"/>
                    <a:pt x="34678" y="4388"/>
                    <a:pt x="46237" y="6796"/>
                  </a:cubicBezTo>
                  <a:cubicBezTo>
                    <a:pt x="50572" y="7760"/>
                    <a:pt x="50572" y="7760"/>
                    <a:pt x="52980" y="20764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2379747" y="5287266"/>
              <a:ext cx="37675" cy="52139"/>
            </a:xfrm>
            <a:custGeom>
              <a:rect b="b" l="l" r="r" t="t"/>
              <a:pathLst>
                <a:path extrusionOk="0" h="52139" w="37675">
                  <a:moveTo>
                    <a:pt x="29767" y="52139"/>
                  </a:moveTo>
                  <a:cubicBezTo>
                    <a:pt x="19653" y="37690"/>
                    <a:pt x="9539" y="24205"/>
                    <a:pt x="388" y="10237"/>
                  </a:cubicBezTo>
                  <a:cubicBezTo>
                    <a:pt x="-576" y="8792"/>
                    <a:pt x="388" y="4457"/>
                    <a:pt x="1833" y="2531"/>
                  </a:cubicBezTo>
                  <a:cubicBezTo>
                    <a:pt x="3278" y="604"/>
                    <a:pt x="7131" y="-359"/>
                    <a:pt x="9539" y="123"/>
                  </a:cubicBezTo>
                  <a:cubicBezTo>
                    <a:pt x="20135" y="2531"/>
                    <a:pt x="39882" y="34800"/>
                    <a:pt x="37474" y="44915"/>
                  </a:cubicBezTo>
                  <a:cubicBezTo>
                    <a:pt x="36992" y="47323"/>
                    <a:pt x="33621" y="48768"/>
                    <a:pt x="29767" y="52139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2346420" y="5438823"/>
              <a:ext cx="49126" cy="36277"/>
            </a:xfrm>
            <a:custGeom>
              <a:rect b="b" l="l" r="r" t="t"/>
              <a:pathLst>
                <a:path extrusionOk="0" h="36277" w="49126">
                  <a:moveTo>
                    <a:pt x="49127" y="6061"/>
                  </a:moveTo>
                  <a:cubicBezTo>
                    <a:pt x="48163" y="8469"/>
                    <a:pt x="47682" y="10877"/>
                    <a:pt x="46237" y="12322"/>
                  </a:cubicBezTo>
                  <a:cubicBezTo>
                    <a:pt x="34678" y="20510"/>
                    <a:pt x="23600" y="28698"/>
                    <a:pt x="11559" y="35922"/>
                  </a:cubicBezTo>
                  <a:cubicBezTo>
                    <a:pt x="9151" y="37367"/>
                    <a:pt x="3853" y="33996"/>
                    <a:pt x="0" y="33033"/>
                  </a:cubicBezTo>
                  <a:cubicBezTo>
                    <a:pt x="1445" y="29180"/>
                    <a:pt x="1445" y="23881"/>
                    <a:pt x="4335" y="21955"/>
                  </a:cubicBezTo>
                  <a:cubicBezTo>
                    <a:pt x="14449" y="14249"/>
                    <a:pt x="25045" y="7506"/>
                    <a:pt x="35641" y="763"/>
                  </a:cubicBezTo>
                  <a:cubicBezTo>
                    <a:pt x="38049" y="-682"/>
                    <a:pt x="42384" y="282"/>
                    <a:pt x="45755" y="763"/>
                  </a:cubicBezTo>
                  <a:cubicBezTo>
                    <a:pt x="47682" y="1245"/>
                    <a:pt x="48163" y="4135"/>
                    <a:pt x="49127" y="6061"/>
                  </a:cubicBezTo>
                  <a:close/>
                </a:path>
              </a:pathLst>
            </a:custGeom>
            <a:solidFill>
              <a:srgbClr val="F255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" name="Google Shape;136;p3"/>
          <p:cNvGrpSpPr/>
          <p:nvPr/>
        </p:nvGrpSpPr>
        <p:grpSpPr>
          <a:xfrm>
            <a:off x="11526077" y="4238588"/>
            <a:ext cx="481303" cy="480393"/>
            <a:chOff x="3929554" y="5254958"/>
            <a:chExt cx="229443" cy="229009"/>
          </a:xfrm>
        </p:grpSpPr>
        <p:sp>
          <p:nvSpPr>
            <p:cNvPr id="137" name="Google Shape;137;p3"/>
            <p:cNvSpPr/>
            <p:nvPr/>
          </p:nvSpPr>
          <p:spPr>
            <a:xfrm>
              <a:off x="3981547" y="5307112"/>
              <a:ext cx="128144" cy="127225"/>
            </a:xfrm>
            <a:custGeom>
              <a:rect b="b" l="l" r="r" t="t"/>
              <a:pathLst>
                <a:path extrusionOk="0" h="127225" w="128144">
                  <a:moveTo>
                    <a:pt x="66008" y="25"/>
                  </a:moveTo>
                  <a:cubicBezTo>
                    <a:pt x="100204" y="988"/>
                    <a:pt x="128620" y="29886"/>
                    <a:pt x="128139" y="64082"/>
                  </a:cubicBezTo>
                  <a:cubicBezTo>
                    <a:pt x="127657" y="97796"/>
                    <a:pt x="95869" y="128621"/>
                    <a:pt x="62155" y="127176"/>
                  </a:cubicBezTo>
                  <a:cubicBezTo>
                    <a:pt x="27477" y="125731"/>
                    <a:pt x="-940" y="94907"/>
                    <a:pt x="24" y="60229"/>
                  </a:cubicBezTo>
                  <a:cubicBezTo>
                    <a:pt x="1469" y="26515"/>
                    <a:pt x="31330" y="-939"/>
                    <a:pt x="66008" y="25"/>
                  </a:cubicBezTo>
                  <a:close/>
                </a:path>
              </a:pathLst>
            </a:custGeom>
            <a:solidFill>
              <a:srgbClr val="3EB08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3939590" y="5400573"/>
              <a:ext cx="37070" cy="51846"/>
            </a:xfrm>
            <a:custGeom>
              <a:rect b="b" l="l" r="r" t="t"/>
              <a:pathLst>
                <a:path extrusionOk="0" h="51846" w="37070">
                  <a:moveTo>
                    <a:pt x="7303" y="0"/>
                  </a:moveTo>
                  <a:cubicBezTo>
                    <a:pt x="17899" y="14449"/>
                    <a:pt x="27532" y="27935"/>
                    <a:pt x="36683" y="41902"/>
                  </a:cubicBezTo>
                  <a:cubicBezTo>
                    <a:pt x="37646" y="43347"/>
                    <a:pt x="36683" y="48163"/>
                    <a:pt x="35238" y="49608"/>
                  </a:cubicBezTo>
                  <a:cubicBezTo>
                    <a:pt x="33793" y="51053"/>
                    <a:pt x="29940" y="52498"/>
                    <a:pt x="27532" y="51535"/>
                  </a:cubicBezTo>
                  <a:cubicBezTo>
                    <a:pt x="17418" y="48645"/>
                    <a:pt x="-1366" y="19265"/>
                    <a:pt x="79" y="8669"/>
                  </a:cubicBezTo>
                  <a:cubicBezTo>
                    <a:pt x="560" y="6261"/>
                    <a:pt x="3450" y="4335"/>
                    <a:pt x="7303" y="0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3929554" y="5322378"/>
              <a:ext cx="22728" cy="55158"/>
            </a:xfrm>
            <a:custGeom>
              <a:rect b="b" l="l" r="r" t="t"/>
              <a:pathLst>
                <a:path extrusionOk="0" h="55158" w="22728">
                  <a:moveTo>
                    <a:pt x="482" y="34848"/>
                  </a:moveTo>
                  <a:cubicBezTo>
                    <a:pt x="2408" y="28105"/>
                    <a:pt x="4335" y="18472"/>
                    <a:pt x="6743" y="9803"/>
                  </a:cubicBezTo>
                  <a:cubicBezTo>
                    <a:pt x="8670" y="4023"/>
                    <a:pt x="11559" y="-2720"/>
                    <a:pt x="18784" y="1133"/>
                  </a:cubicBezTo>
                  <a:cubicBezTo>
                    <a:pt x="21674" y="2578"/>
                    <a:pt x="23119" y="9803"/>
                    <a:pt x="22637" y="14137"/>
                  </a:cubicBezTo>
                  <a:cubicBezTo>
                    <a:pt x="21674" y="24252"/>
                    <a:pt x="19747" y="34366"/>
                    <a:pt x="16857" y="44481"/>
                  </a:cubicBezTo>
                  <a:cubicBezTo>
                    <a:pt x="15894" y="48815"/>
                    <a:pt x="11559" y="54595"/>
                    <a:pt x="8188" y="55076"/>
                  </a:cubicBezTo>
                  <a:cubicBezTo>
                    <a:pt x="0" y="56040"/>
                    <a:pt x="0" y="48334"/>
                    <a:pt x="0" y="42554"/>
                  </a:cubicBezTo>
                  <a:cubicBezTo>
                    <a:pt x="482" y="40627"/>
                    <a:pt x="482" y="39182"/>
                    <a:pt x="482" y="34848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4038350" y="5254958"/>
              <a:ext cx="54959" cy="23803"/>
            </a:xfrm>
            <a:custGeom>
              <a:rect b="b" l="l" r="r" t="t"/>
              <a:pathLst>
                <a:path extrusionOk="0" h="23803" w="54959">
                  <a:moveTo>
                    <a:pt x="54959" y="17983"/>
                  </a:moveTo>
                  <a:cubicBezTo>
                    <a:pt x="51106" y="20391"/>
                    <a:pt x="47735" y="24244"/>
                    <a:pt x="44845" y="23762"/>
                  </a:cubicBezTo>
                  <a:cubicBezTo>
                    <a:pt x="31841" y="21836"/>
                    <a:pt x="18837" y="19427"/>
                    <a:pt x="5833" y="16056"/>
                  </a:cubicBezTo>
                  <a:cubicBezTo>
                    <a:pt x="3425" y="15574"/>
                    <a:pt x="535" y="11240"/>
                    <a:pt x="53" y="7868"/>
                  </a:cubicBezTo>
                  <a:cubicBezTo>
                    <a:pt x="-429" y="5942"/>
                    <a:pt x="2461" y="2570"/>
                    <a:pt x="4869" y="1125"/>
                  </a:cubicBezTo>
                  <a:cubicBezTo>
                    <a:pt x="12576" y="-2728"/>
                    <a:pt x="45327" y="4015"/>
                    <a:pt x="51588" y="10758"/>
                  </a:cubicBezTo>
                  <a:cubicBezTo>
                    <a:pt x="52551" y="12684"/>
                    <a:pt x="53033" y="14611"/>
                    <a:pt x="54959" y="17983"/>
                  </a:cubicBezTo>
                  <a:close/>
                </a:path>
              </a:pathLst>
            </a:custGeom>
            <a:solidFill>
              <a:srgbClr val="3EB08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3997946" y="5461687"/>
              <a:ext cx="57796" cy="22280"/>
            </a:xfrm>
            <a:custGeom>
              <a:rect b="b" l="l" r="r" t="t"/>
              <a:pathLst>
                <a:path extrusionOk="0" h="22280" w="57796">
                  <a:moveTo>
                    <a:pt x="57796" y="19319"/>
                  </a:moveTo>
                  <a:cubicBezTo>
                    <a:pt x="36604" y="25580"/>
                    <a:pt x="21674" y="20764"/>
                    <a:pt x="6743" y="15466"/>
                  </a:cubicBezTo>
                  <a:cubicBezTo>
                    <a:pt x="3372" y="14503"/>
                    <a:pt x="2408" y="7760"/>
                    <a:pt x="0" y="3907"/>
                  </a:cubicBezTo>
                  <a:cubicBezTo>
                    <a:pt x="3853" y="2462"/>
                    <a:pt x="7706" y="-428"/>
                    <a:pt x="11559" y="53"/>
                  </a:cubicBezTo>
                  <a:cubicBezTo>
                    <a:pt x="23118" y="1499"/>
                    <a:pt x="35159" y="3907"/>
                    <a:pt x="46237" y="7278"/>
                  </a:cubicBezTo>
                  <a:cubicBezTo>
                    <a:pt x="50090" y="8241"/>
                    <a:pt x="52498" y="13540"/>
                    <a:pt x="57796" y="19319"/>
                  </a:cubicBezTo>
                  <a:close/>
                </a:path>
              </a:pathLst>
            </a:custGeom>
            <a:solidFill>
              <a:srgbClr val="3EB08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4113294" y="5283054"/>
              <a:ext cx="36286" cy="52498"/>
            </a:xfrm>
            <a:custGeom>
              <a:rect b="b" l="l" r="r" t="t"/>
              <a:pathLst>
                <a:path extrusionOk="0" h="52498" w="36286">
                  <a:moveTo>
                    <a:pt x="2171" y="0"/>
                  </a:moveTo>
                  <a:cubicBezTo>
                    <a:pt x="21437" y="11559"/>
                    <a:pt x="29624" y="26008"/>
                    <a:pt x="35886" y="40939"/>
                  </a:cubicBezTo>
                  <a:cubicBezTo>
                    <a:pt x="37330" y="43829"/>
                    <a:pt x="34441" y="48645"/>
                    <a:pt x="33959" y="52498"/>
                  </a:cubicBezTo>
                  <a:cubicBezTo>
                    <a:pt x="30106" y="51535"/>
                    <a:pt x="24808" y="52017"/>
                    <a:pt x="22881" y="49608"/>
                  </a:cubicBezTo>
                  <a:cubicBezTo>
                    <a:pt x="14694" y="39012"/>
                    <a:pt x="7469" y="27935"/>
                    <a:pt x="726" y="16376"/>
                  </a:cubicBezTo>
                  <a:cubicBezTo>
                    <a:pt x="-1200" y="13004"/>
                    <a:pt x="1208" y="7706"/>
                    <a:pt x="2171" y="0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4136596" y="5362524"/>
              <a:ext cx="22401" cy="61167"/>
            </a:xfrm>
            <a:custGeom>
              <a:rect b="b" l="l" r="r" t="t"/>
              <a:pathLst>
                <a:path extrusionOk="0" h="61167" w="22401">
                  <a:moveTo>
                    <a:pt x="5360" y="61168"/>
                  </a:moveTo>
                  <a:cubicBezTo>
                    <a:pt x="1988" y="52017"/>
                    <a:pt x="-420" y="48645"/>
                    <a:pt x="61" y="45755"/>
                  </a:cubicBezTo>
                  <a:cubicBezTo>
                    <a:pt x="1506" y="33233"/>
                    <a:pt x="3433" y="20710"/>
                    <a:pt x="6323" y="8669"/>
                  </a:cubicBezTo>
                  <a:cubicBezTo>
                    <a:pt x="7286" y="5298"/>
                    <a:pt x="12102" y="2890"/>
                    <a:pt x="14992" y="0"/>
                  </a:cubicBezTo>
                  <a:cubicBezTo>
                    <a:pt x="17400" y="2890"/>
                    <a:pt x="22217" y="5780"/>
                    <a:pt x="22217" y="9151"/>
                  </a:cubicBezTo>
                  <a:cubicBezTo>
                    <a:pt x="23180" y="26971"/>
                    <a:pt x="20772" y="43829"/>
                    <a:pt x="5360" y="61168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4079343" y="5437751"/>
              <a:ext cx="48186" cy="37348"/>
            </a:xfrm>
            <a:custGeom>
              <a:rect b="b" l="l" r="r" t="t"/>
              <a:pathLst>
                <a:path extrusionOk="0" h="37348" w="48186">
                  <a:moveTo>
                    <a:pt x="48163" y="8096"/>
                  </a:moveTo>
                  <a:cubicBezTo>
                    <a:pt x="47682" y="9541"/>
                    <a:pt x="47200" y="11949"/>
                    <a:pt x="45755" y="13394"/>
                  </a:cubicBezTo>
                  <a:cubicBezTo>
                    <a:pt x="34678" y="21582"/>
                    <a:pt x="23118" y="29770"/>
                    <a:pt x="11559" y="36994"/>
                  </a:cubicBezTo>
                  <a:cubicBezTo>
                    <a:pt x="9151" y="38439"/>
                    <a:pt x="3853" y="35068"/>
                    <a:pt x="0" y="34104"/>
                  </a:cubicBezTo>
                  <a:cubicBezTo>
                    <a:pt x="1445" y="30251"/>
                    <a:pt x="1926" y="25435"/>
                    <a:pt x="4335" y="23508"/>
                  </a:cubicBezTo>
                  <a:cubicBezTo>
                    <a:pt x="13967" y="15802"/>
                    <a:pt x="24563" y="8578"/>
                    <a:pt x="35159" y="1835"/>
                  </a:cubicBezTo>
                  <a:cubicBezTo>
                    <a:pt x="41420" y="-2500"/>
                    <a:pt x="48645" y="1353"/>
                    <a:pt x="48163" y="8096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3963750" y="5264843"/>
              <a:ext cx="47025" cy="37957"/>
            </a:xfrm>
            <a:custGeom>
              <a:rect b="b" l="l" r="r" t="t"/>
              <a:pathLst>
                <a:path extrusionOk="0" h="37957" w="47025">
                  <a:moveTo>
                    <a:pt x="0" y="36513"/>
                  </a:moveTo>
                  <a:cubicBezTo>
                    <a:pt x="482" y="32179"/>
                    <a:pt x="-963" y="25917"/>
                    <a:pt x="1445" y="23991"/>
                  </a:cubicBezTo>
                  <a:cubicBezTo>
                    <a:pt x="12522" y="15321"/>
                    <a:pt x="24082" y="7615"/>
                    <a:pt x="36123" y="390"/>
                  </a:cubicBezTo>
                  <a:cubicBezTo>
                    <a:pt x="38531" y="-1054"/>
                    <a:pt x="43829" y="1835"/>
                    <a:pt x="46719" y="3762"/>
                  </a:cubicBezTo>
                  <a:cubicBezTo>
                    <a:pt x="47682" y="4725"/>
                    <a:pt x="46237" y="11468"/>
                    <a:pt x="44311" y="12913"/>
                  </a:cubicBezTo>
                  <a:cubicBezTo>
                    <a:pt x="31788" y="21583"/>
                    <a:pt x="18784" y="29770"/>
                    <a:pt x="5780" y="37958"/>
                  </a:cubicBezTo>
                  <a:cubicBezTo>
                    <a:pt x="3372" y="37476"/>
                    <a:pt x="1445" y="36995"/>
                    <a:pt x="0" y="36513"/>
                  </a:cubicBezTo>
                  <a:close/>
                </a:path>
              </a:pathLst>
            </a:custGeom>
            <a:solidFill>
              <a:srgbClr val="4DB09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6" name="Google Shape;146;p3"/>
          <p:cNvGrpSpPr/>
          <p:nvPr/>
        </p:nvGrpSpPr>
        <p:grpSpPr>
          <a:xfrm>
            <a:off x="11525336" y="6273021"/>
            <a:ext cx="482892" cy="482585"/>
            <a:chOff x="5084785" y="5254638"/>
            <a:chExt cx="230201" cy="230054"/>
          </a:xfrm>
        </p:grpSpPr>
        <p:sp>
          <p:nvSpPr>
            <p:cNvPr id="147" name="Google Shape;147;p3"/>
            <p:cNvSpPr/>
            <p:nvPr/>
          </p:nvSpPr>
          <p:spPr>
            <a:xfrm>
              <a:off x="5136049" y="5306631"/>
              <a:ext cx="126950" cy="127680"/>
            </a:xfrm>
            <a:custGeom>
              <a:rect b="b" l="l" r="r" t="t"/>
              <a:pathLst>
                <a:path extrusionOk="0" h="127680" w="126950">
                  <a:moveTo>
                    <a:pt x="126670" y="65044"/>
                  </a:moveTo>
                  <a:cubicBezTo>
                    <a:pt x="126188" y="100685"/>
                    <a:pt x="97772" y="128620"/>
                    <a:pt x="62131" y="127657"/>
                  </a:cubicBezTo>
                  <a:cubicBezTo>
                    <a:pt x="28898" y="126693"/>
                    <a:pt x="0" y="97313"/>
                    <a:pt x="0" y="63599"/>
                  </a:cubicBezTo>
                  <a:cubicBezTo>
                    <a:pt x="0" y="28440"/>
                    <a:pt x="28898" y="1468"/>
                    <a:pt x="64539" y="23"/>
                  </a:cubicBezTo>
                  <a:cubicBezTo>
                    <a:pt x="93919" y="-940"/>
                    <a:pt x="130523" y="27958"/>
                    <a:pt x="126670" y="65044"/>
                  </a:cubicBezTo>
                  <a:close/>
                </a:path>
              </a:pathLst>
            </a:custGeom>
            <a:solidFill>
              <a:srgbClr val="453B9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5192205" y="5254638"/>
              <a:ext cx="54620" cy="24135"/>
            </a:xfrm>
            <a:custGeom>
              <a:rect b="b" l="l" r="r" t="t"/>
              <a:pathLst>
                <a:path extrusionOk="0" h="24135" w="54620">
                  <a:moveTo>
                    <a:pt x="13682" y="0"/>
                  </a:moveTo>
                  <a:cubicBezTo>
                    <a:pt x="25241" y="2890"/>
                    <a:pt x="37282" y="4816"/>
                    <a:pt x="48360" y="8670"/>
                  </a:cubicBezTo>
                  <a:cubicBezTo>
                    <a:pt x="51250" y="9633"/>
                    <a:pt x="52694" y="16376"/>
                    <a:pt x="54621" y="20711"/>
                  </a:cubicBezTo>
                  <a:cubicBezTo>
                    <a:pt x="50768" y="21674"/>
                    <a:pt x="46915" y="24564"/>
                    <a:pt x="43062" y="24082"/>
                  </a:cubicBezTo>
                  <a:cubicBezTo>
                    <a:pt x="31984" y="22637"/>
                    <a:pt x="20906" y="21192"/>
                    <a:pt x="10311" y="18302"/>
                  </a:cubicBezTo>
                  <a:cubicBezTo>
                    <a:pt x="6457" y="17339"/>
                    <a:pt x="1641" y="13004"/>
                    <a:pt x="196" y="9151"/>
                  </a:cubicBezTo>
                  <a:cubicBezTo>
                    <a:pt x="-1249" y="3853"/>
                    <a:pt x="5494" y="482"/>
                    <a:pt x="13682" y="0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5152425" y="5461694"/>
              <a:ext cx="55388" cy="22998"/>
            </a:xfrm>
            <a:custGeom>
              <a:rect b="b" l="l" r="r" t="t"/>
              <a:pathLst>
                <a:path extrusionOk="0" h="22998" w="55388">
                  <a:moveTo>
                    <a:pt x="32751" y="22684"/>
                  </a:moveTo>
                  <a:cubicBezTo>
                    <a:pt x="26971" y="21239"/>
                    <a:pt x="15894" y="18831"/>
                    <a:pt x="5780" y="14496"/>
                  </a:cubicBezTo>
                  <a:cubicBezTo>
                    <a:pt x="2890" y="13533"/>
                    <a:pt x="1927" y="7753"/>
                    <a:pt x="0" y="4381"/>
                  </a:cubicBezTo>
                  <a:cubicBezTo>
                    <a:pt x="3853" y="2937"/>
                    <a:pt x="7706" y="-435"/>
                    <a:pt x="11078" y="47"/>
                  </a:cubicBezTo>
                  <a:cubicBezTo>
                    <a:pt x="22637" y="1492"/>
                    <a:pt x="34196" y="3900"/>
                    <a:pt x="45755" y="6790"/>
                  </a:cubicBezTo>
                  <a:cubicBezTo>
                    <a:pt x="49127" y="7753"/>
                    <a:pt x="52017" y="11606"/>
                    <a:pt x="55388" y="14014"/>
                  </a:cubicBezTo>
                  <a:cubicBezTo>
                    <a:pt x="51535" y="16904"/>
                    <a:pt x="48163" y="19794"/>
                    <a:pt x="44310" y="22202"/>
                  </a:cubicBezTo>
                  <a:cubicBezTo>
                    <a:pt x="42866" y="23647"/>
                    <a:pt x="39976" y="22684"/>
                    <a:pt x="32751" y="22684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5290654" y="5363353"/>
              <a:ext cx="24332" cy="56966"/>
            </a:xfrm>
            <a:custGeom>
              <a:rect b="b" l="l" r="r" t="t"/>
              <a:pathLst>
                <a:path extrusionOk="0" h="56966" w="24332">
                  <a:moveTo>
                    <a:pt x="10114" y="134"/>
                  </a:moveTo>
                  <a:cubicBezTo>
                    <a:pt x="20710" y="-829"/>
                    <a:pt x="25527" y="3506"/>
                    <a:pt x="24082" y="9767"/>
                  </a:cubicBezTo>
                  <a:cubicBezTo>
                    <a:pt x="21674" y="26142"/>
                    <a:pt x="23118" y="43963"/>
                    <a:pt x="6743" y="56967"/>
                  </a:cubicBezTo>
                  <a:cubicBezTo>
                    <a:pt x="3853" y="54559"/>
                    <a:pt x="0" y="52151"/>
                    <a:pt x="0" y="50706"/>
                  </a:cubicBezTo>
                  <a:cubicBezTo>
                    <a:pt x="3372" y="33367"/>
                    <a:pt x="7225" y="16028"/>
                    <a:pt x="10114" y="134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5119299" y="5264145"/>
              <a:ext cx="50946" cy="36730"/>
            </a:xfrm>
            <a:custGeom>
              <a:rect b="b" l="l" r="r" t="t"/>
              <a:pathLst>
                <a:path extrusionOk="0" h="36730" w="50946">
                  <a:moveTo>
                    <a:pt x="50946" y="11685"/>
                  </a:moveTo>
                  <a:cubicBezTo>
                    <a:pt x="47575" y="13130"/>
                    <a:pt x="43722" y="14575"/>
                    <a:pt x="40832" y="16502"/>
                  </a:cubicBezTo>
                  <a:cubicBezTo>
                    <a:pt x="30718" y="22763"/>
                    <a:pt x="21085" y="29506"/>
                    <a:pt x="10971" y="35767"/>
                  </a:cubicBezTo>
                  <a:cubicBezTo>
                    <a:pt x="8562" y="37212"/>
                    <a:pt x="4228" y="36249"/>
                    <a:pt x="856" y="36730"/>
                  </a:cubicBezTo>
                  <a:cubicBezTo>
                    <a:pt x="856" y="32877"/>
                    <a:pt x="-1070" y="26616"/>
                    <a:pt x="856" y="25171"/>
                  </a:cubicBezTo>
                  <a:cubicBezTo>
                    <a:pt x="12416" y="16020"/>
                    <a:pt x="24456" y="7832"/>
                    <a:pt x="37461" y="126"/>
                  </a:cubicBezTo>
                  <a:cubicBezTo>
                    <a:pt x="39387" y="-837"/>
                    <a:pt x="45167" y="3979"/>
                    <a:pt x="49020" y="5906"/>
                  </a:cubicBezTo>
                  <a:cubicBezTo>
                    <a:pt x="49501" y="7832"/>
                    <a:pt x="50465" y="9759"/>
                    <a:pt x="50946" y="11685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5084785" y="5322067"/>
              <a:ext cx="22392" cy="55097"/>
            </a:xfrm>
            <a:custGeom>
              <a:rect b="b" l="l" r="r" t="t"/>
              <a:pathLst>
                <a:path extrusionOk="0" h="55097" w="22392">
                  <a:moveTo>
                    <a:pt x="17069" y="0"/>
                  </a:moveTo>
                  <a:cubicBezTo>
                    <a:pt x="18514" y="482"/>
                    <a:pt x="20440" y="963"/>
                    <a:pt x="20922" y="1927"/>
                  </a:cubicBezTo>
                  <a:cubicBezTo>
                    <a:pt x="25738" y="19747"/>
                    <a:pt x="17550" y="36123"/>
                    <a:pt x="13216" y="52498"/>
                  </a:cubicBezTo>
                  <a:cubicBezTo>
                    <a:pt x="11771" y="57315"/>
                    <a:pt x="3583" y="54907"/>
                    <a:pt x="1175" y="49609"/>
                  </a:cubicBezTo>
                  <a:cubicBezTo>
                    <a:pt x="-3160" y="37086"/>
                    <a:pt x="5028" y="10115"/>
                    <a:pt x="17069" y="0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5267867" y="5284018"/>
              <a:ext cx="37132" cy="51655"/>
            </a:xfrm>
            <a:custGeom>
              <a:rect b="b" l="l" r="r" t="t"/>
              <a:pathLst>
                <a:path extrusionOk="0" h="51655" w="37132">
                  <a:moveTo>
                    <a:pt x="5931" y="0"/>
                  </a:moveTo>
                  <a:cubicBezTo>
                    <a:pt x="22306" y="11559"/>
                    <a:pt x="30012" y="26008"/>
                    <a:pt x="36755" y="40939"/>
                  </a:cubicBezTo>
                  <a:cubicBezTo>
                    <a:pt x="37718" y="43347"/>
                    <a:pt x="36755" y="48645"/>
                    <a:pt x="34829" y="50572"/>
                  </a:cubicBezTo>
                  <a:cubicBezTo>
                    <a:pt x="32420" y="52017"/>
                    <a:pt x="26159" y="52017"/>
                    <a:pt x="25196" y="50572"/>
                  </a:cubicBezTo>
                  <a:cubicBezTo>
                    <a:pt x="16045" y="38049"/>
                    <a:pt x="7857" y="25045"/>
                    <a:pt x="151" y="11559"/>
                  </a:cubicBezTo>
                  <a:cubicBezTo>
                    <a:pt x="-812" y="9633"/>
                    <a:pt x="3041" y="5298"/>
                    <a:pt x="5931" y="0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5094588" y="5400092"/>
              <a:ext cx="35798" cy="52137"/>
            </a:xfrm>
            <a:custGeom>
              <a:rect b="b" l="l" r="r" t="t"/>
              <a:pathLst>
                <a:path extrusionOk="0" h="52137" w="35798">
                  <a:moveTo>
                    <a:pt x="7265" y="0"/>
                  </a:moveTo>
                  <a:cubicBezTo>
                    <a:pt x="18343" y="15894"/>
                    <a:pt x="27012" y="28417"/>
                    <a:pt x="35200" y="41421"/>
                  </a:cubicBezTo>
                  <a:cubicBezTo>
                    <a:pt x="36645" y="43347"/>
                    <a:pt x="35200" y="48645"/>
                    <a:pt x="33755" y="51053"/>
                  </a:cubicBezTo>
                  <a:cubicBezTo>
                    <a:pt x="32792" y="52498"/>
                    <a:pt x="27494" y="52498"/>
                    <a:pt x="26049" y="51053"/>
                  </a:cubicBezTo>
                  <a:cubicBezTo>
                    <a:pt x="13527" y="40457"/>
                    <a:pt x="3894" y="27453"/>
                    <a:pt x="41" y="11078"/>
                  </a:cubicBezTo>
                  <a:cubicBezTo>
                    <a:pt x="-441" y="8669"/>
                    <a:pt x="3412" y="5780"/>
                    <a:pt x="7265" y="0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5232858" y="5438752"/>
              <a:ext cx="52016" cy="34021"/>
            </a:xfrm>
            <a:custGeom>
              <a:rect b="b" l="l" r="r" t="t"/>
              <a:pathLst>
                <a:path extrusionOk="0" h="34021" w="52016">
                  <a:moveTo>
                    <a:pt x="0" y="33585"/>
                  </a:moveTo>
                  <a:cubicBezTo>
                    <a:pt x="7225" y="14320"/>
                    <a:pt x="27453" y="12393"/>
                    <a:pt x="39012" y="353"/>
                  </a:cubicBezTo>
                  <a:cubicBezTo>
                    <a:pt x="40457" y="-1093"/>
                    <a:pt x="46719" y="2279"/>
                    <a:pt x="52017" y="3724"/>
                  </a:cubicBezTo>
                  <a:cubicBezTo>
                    <a:pt x="34196" y="28769"/>
                    <a:pt x="21674" y="35993"/>
                    <a:pt x="0" y="33585"/>
                  </a:cubicBezTo>
                  <a:close/>
                </a:path>
              </a:pathLst>
            </a:custGeom>
            <a:solidFill>
              <a:srgbClr val="584FA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6" name="Google Shape;156;p3"/>
          <p:cNvGrpSpPr/>
          <p:nvPr/>
        </p:nvGrpSpPr>
        <p:grpSpPr>
          <a:xfrm>
            <a:off x="11525010" y="3171085"/>
            <a:ext cx="483394" cy="482002"/>
            <a:chOff x="3352210" y="5255083"/>
            <a:chExt cx="230440" cy="229776"/>
          </a:xfrm>
        </p:grpSpPr>
        <p:sp>
          <p:nvSpPr>
            <p:cNvPr id="157" name="Google Shape;157;p3"/>
            <p:cNvSpPr/>
            <p:nvPr/>
          </p:nvSpPr>
          <p:spPr>
            <a:xfrm>
              <a:off x="3403603" y="5306581"/>
              <a:ext cx="126682" cy="127760"/>
            </a:xfrm>
            <a:custGeom>
              <a:rect b="b" l="l" r="r" t="t"/>
              <a:pathLst>
                <a:path extrusionOk="0" h="127760" w="126682">
                  <a:moveTo>
                    <a:pt x="126676" y="66058"/>
                  </a:moveTo>
                  <a:cubicBezTo>
                    <a:pt x="126194" y="101217"/>
                    <a:pt x="96815" y="129152"/>
                    <a:pt x="61174" y="127707"/>
                  </a:cubicBezTo>
                  <a:cubicBezTo>
                    <a:pt x="28422" y="126744"/>
                    <a:pt x="-476" y="95919"/>
                    <a:pt x="6" y="62686"/>
                  </a:cubicBezTo>
                  <a:cubicBezTo>
                    <a:pt x="488" y="34270"/>
                    <a:pt x="26496" y="-1853"/>
                    <a:pt x="65508" y="74"/>
                  </a:cubicBezTo>
                  <a:cubicBezTo>
                    <a:pt x="101631" y="2000"/>
                    <a:pt x="127158" y="28490"/>
                    <a:pt x="126676" y="66058"/>
                  </a:cubicBezTo>
                  <a:close/>
                </a:path>
              </a:pathLst>
            </a:custGeom>
            <a:solidFill>
              <a:srgbClr val="71C23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3457070" y="5255083"/>
              <a:ext cx="57849" cy="24155"/>
            </a:xfrm>
            <a:custGeom>
              <a:rect b="b" l="l" r="r" t="t"/>
              <a:pathLst>
                <a:path extrusionOk="0" h="24155" w="57849">
                  <a:moveTo>
                    <a:pt x="0" y="6780"/>
                  </a:moveTo>
                  <a:cubicBezTo>
                    <a:pt x="4335" y="3890"/>
                    <a:pt x="8188" y="-445"/>
                    <a:pt x="11559" y="37"/>
                  </a:cubicBezTo>
                  <a:cubicBezTo>
                    <a:pt x="25527" y="1963"/>
                    <a:pt x="39012" y="5335"/>
                    <a:pt x="52980" y="8706"/>
                  </a:cubicBezTo>
                  <a:cubicBezTo>
                    <a:pt x="55388" y="9188"/>
                    <a:pt x="58278" y="14486"/>
                    <a:pt x="57796" y="17376"/>
                  </a:cubicBezTo>
                  <a:cubicBezTo>
                    <a:pt x="57315" y="20266"/>
                    <a:pt x="52980" y="24600"/>
                    <a:pt x="51053" y="24119"/>
                  </a:cubicBezTo>
                  <a:cubicBezTo>
                    <a:pt x="35159" y="21229"/>
                    <a:pt x="19747" y="16894"/>
                    <a:pt x="3853" y="13041"/>
                  </a:cubicBezTo>
                  <a:cubicBezTo>
                    <a:pt x="2890" y="13041"/>
                    <a:pt x="2408" y="11115"/>
                    <a:pt x="0" y="6780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3419503" y="5461694"/>
              <a:ext cx="54943" cy="23165"/>
            </a:xfrm>
            <a:custGeom>
              <a:rect b="b" l="l" r="r" t="t"/>
              <a:pathLst>
                <a:path extrusionOk="0" h="23165" w="54943">
                  <a:moveTo>
                    <a:pt x="34678" y="23165"/>
                  </a:moveTo>
                  <a:cubicBezTo>
                    <a:pt x="28416" y="21720"/>
                    <a:pt x="18302" y="19794"/>
                    <a:pt x="8669" y="15941"/>
                  </a:cubicBezTo>
                  <a:cubicBezTo>
                    <a:pt x="4816" y="14496"/>
                    <a:pt x="2890" y="8716"/>
                    <a:pt x="0" y="4863"/>
                  </a:cubicBezTo>
                  <a:cubicBezTo>
                    <a:pt x="4335" y="2937"/>
                    <a:pt x="8669" y="-435"/>
                    <a:pt x="13004" y="47"/>
                  </a:cubicBezTo>
                  <a:cubicBezTo>
                    <a:pt x="24563" y="1492"/>
                    <a:pt x="36123" y="3900"/>
                    <a:pt x="47682" y="6790"/>
                  </a:cubicBezTo>
                  <a:cubicBezTo>
                    <a:pt x="51053" y="7753"/>
                    <a:pt x="53943" y="12087"/>
                    <a:pt x="54906" y="15459"/>
                  </a:cubicBezTo>
                  <a:cubicBezTo>
                    <a:pt x="55388" y="16904"/>
                    <a:pt x="51053" y="20757"/>
                    <a:pt x="48163" y="22202"/>
                  </a:cubicBezTo>
                  <a:cubicBezTo>
                    <a:pt x="45274" y="23647"/>
                    <a:pt x="41902" y="22683"/>
                    <a:pt x="34678" y="23165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3557250" y="5359153"/>
              <a:ext cx="25400" cy="59722"/>
            </a:xfrm>
            <a:custGeom>
              <a:rect b="b" l="l" r="r" t="t"/>
              <a:pathLst>
                <a:path extrusionOk="0" h="59722" w="25400">
                  <a:moveTo>
                    <a:pt x="7706" y="59723"/>
                  </a:moveTo>
                  <a:cubicBezTo>
                    <a:pt x="6261" y="58760"/>
                    <a:pt x="3853" y="57796"/>
                    <a:pt x="2408" y="56351"/>
                  </a:cubicBezTo>
                  <a:cubicBezTo>
                    <a:pt x="963" y="54907"/>
                    <a:pt x="0" y="52017"/>
                    <a:pt x="0" y="50572"/>
                  </a:cubicBezTo>
                  <a:cubicBezTo>
                    <a:pt x="3372" y="35159"/>
                    <a:pt x="7225" y="19265"/>
                    <a:pt x="12041" y="0"/>
                  </a:cubicBezTo>
                  <a:cubicBezTo>
                    <a:pt x="18302" y="5780"/>
                    <a:pt x="23600" y="8188"/>
                    <a:pt x="24563" y="12041"/>
                  </a:cubicBezTo>
                  <a:cubicBezTo>
                    <a:pt x="28417" y="23600"/>
                    <a:pt x="18302" y="49608"/>
                    <a:pt x="7706" y="59723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3352210" y="5322067"/>
              <a:ext cx="22501" cy="54969"/>
            </a:xfrm>
            <a:custGeom>
              <a:rect b="b" l="l" r="r" t="t"/>
              <a:pathLst>
                <a:path extrusionOk="0" h="54969" w="22501">
                  <a:moveTo>
                    <a:pt x="17685" y="0"/>
                  </a:moveTo>
                  <a:cubicBezTo>
                    <a:pt x="19130" y="1445"/>
                    <a:pt x="22501" y="2890"/>
                    <a:pt x="22501" y="3853"/>
                  </a:cubicBezTo>
                  <a:cubicBezTo>
                    <a:pt x="20093" y="19747"/>
                    <a:pt x="17685" y="35641"/>
                    <a:pt x="14795" y="51535"/>
                  </a:cubicBezTo>
                  <a:cubicBezTo>
                    <a:pt x="14313" y="52980"/>
                    <a:pt x="9979" y="55388"/>
                    <a:pt x="7570" y="54907"/>
                  </a:cubicBezTo>
                  <a:cubicBezTo>
                    <a:pt x="5162" y="54425"/>
                    <a:pt x="2272" y="52017"/>
                    <a:pt x="1309" y="49609"/>
                  </a:cubicBezTo>
                  <a:cubicBezTo>
                    <a:pt x="-3507" y="37086"/>
                    <a:pt x="5644" y="9633"/>
                    <a:pt x="17685" y="0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3385637" y="5263755"/>
              <a:ext cx="51204" cy="36851"/>
            </a:xfrm>
            <a:custGeom>
              <a:rect b="b" l="l" r="r" t="t"/>
              <a:pathLst>
                <a:path extrusionOk="0" h="36851" w="51204">
                  <a:moveTo>
                    <a:pt x="51204" y="7258"/>
                  </a:moveTo>
                  <a:cubicBezTo>
                    <a:pt x="47833" y="11593"/>
                    <a:pt x="46388" y="14483"/>
                    <a:pt x="43980" y="15927"/>
                  </a:cubicBezTo>
                  <a:cubicBezTo>
                    <a:pt x="33384" y="23152"/>
                    <a:pt x="23270" y="30376"/>
                    <a:pt x="12192" y="36156"/>
                  </a:cubicBezTo>
                  <a:cubicBezTo>
                    <a:pt x="9302" y="37601"/>
                    <a:pt x="4004" y="36638"/>
                    <a:pt x="633" y="34711"/>
                  </a:cubicBezTo>
                  <a:cubicBezTo>
                    <a:pt x="-331" y="34230"/>
                    <a:pt x="-331" y="26523"/>
                    <a:pt x="1596" y="25079"/>
                  </a:cubicBezTo>
                  <a:cubicBezTo>
                    <a:pt x="13637" y="15927"/>
                    <a:pt x="25678" y="7740"/>
                    <a:pt x="38200" y="34"/>
                  </a:cubicBezTo>
                  <a:cubicBezTo>
                    <a:pt x="40608" y="-448"/>
                    <a:pt x="45906" y="4368"/>
                    <a:pt x="51204" y="7258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3537610" y="5288352"/>
              <a:ext cx="36226" cy="49126"/>
            </a:xfrm>
            <a:custGeom>
              <a:rect b="b" l="l" r="r" t="t"/>
              <a:pathLst>
                <a:path extrusionOk="0" h="49126" w="36226">
                  <a:moveTo>
                    <a:pt x="25420" y="49127"/>
                  </a:moveTo>
                  <a:cubicBezTo>
                    <a:pt x="16750" y="36123"/>
                    <a:pt x="8081" y="25045"/>
                    <a:pt x="856" y="13486"/>
                  </a:cubicBezTo>
                  <a:cubicBezTo>
                    <a:pt x="-1070" y="10115"/>
                    <a:pt x="856" y="4816"/>
                    <a:pt x="856" y="0"/>
                  </a:cubicBezTo>
                  <a:cubicBezTo>
                    <a:pt x="4709" y="482"/>
                    <a:pt x="10489" y="0"/>
                    <a:pt x="11934" y="2408"/>
                  </a:cubicBezTo>
                  <a:cubicBezTo>
                    <a:pt x="20122" y="13486"/>
                    <a:pt x="28309" y="25045"/>
                    <a:pt x="35052" y="37086"/>
                  </a:cubicBezTo>
                  <a:cubicBezTo>
                    <a:pt x="38905" y="44310"/>
                    <a:pt x="32644" y="47200"/>
                    <a:pt x="25420" y="49127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3362152" y="5400573"/>
              <a:ext cx="36639" cy="50959"/>
            </a:xfrm>
            <a:custGeom>
              <a:rect b="b" l="l" r="r" t="t"/>
              <a:pathLst>
                <a:path extrusionOk="0" h="50959" w="36639">
                  <a:moveTo>
                    <a:pt x="7742" y="0"/>
                  </a:moveTo>
                  <a:cubicBezTo>
                    <a:pt x="17856" y="14931"/>
                    <a:pt x="27489" y="27935"/>
                    <a:pt x="36158" y="41420"/>
                  </a:cubicBezTo>
                  <a:cubicBezTo>
                    <a:pt x="37122" y="43347"/>
                    <a:pt x="36640" y="47682"/>
                    <a:pt x="34713" y="49127"/>
                  </a:cubicBezTo>
                  <a:cubicBezTo>
                    <a:pt x="33269" y="50572"/>
                    <a:pt x="28934" y="51535"/>
                    <a:pt x="27007" y="50572"/>
                  </a:cubicBezTo>
                  <a:cubicBezTo>
                    <a:pt x="17856" y="47682"/>
                    <a:pt x="-928" y="18784"/>
                    <a:pt x="36" y="9151"/>
                  </a:cubicBezTo>
                  <a:cubicBezTo>
                    <a:pt x="36" y="6743"/>
                    <a:pt x="3889" y="4335"/>
                    <a:pt x="7742" y="0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3502344" y="5437735"/>
              <a:ext cx="49126" cy="36440"/>
            </a:xfrm>
            <a:custGeom>
              <a:rect b="b" l="l" r="r" t="t"/>
              <a:pathLst>
                <a:path extrusionOk="0" h="36440" w="49126">
                  <a:moveTo>
                    <a:pt x="49127" y="7630"/>
                  </a:moveTo>
                  <a:cubicBezTo>
                    <a:pt x="41421" y="21598"/>
                    <a:pt x="28416" y="29785"/>
                    <a:pt x="13486" y="36047"/>
                  </a:cubicBezTo>
                  <a:cubicBezTo>
                    <a:pt x="10114" y="37492"/>
                    <a:pt x="4816" y="34602"/>
                    <a:pt x="0" y="33157"/>
                  </a:cubicBezTo>
                  <a:cubicBezTo>
                    <a:pt x="1445" y="29304"/>
                    <a:pt x="2408" y="24488"/>
                    <a:pt x="4816" y="22079"/>
                  </a:cubicBezTo>
                  <a:cubicBezTo>
                    <a:pt x="13486" y="15336"/>
                    <a:pt x="22637" y="9075"/>
                    <a:pt x="32270" y="2814"/>
                  </a:cubicBezTo>
                  <a:cubicBezTo>
                    <a:pt x="39012" y="-1521"/>
                    <a:pt x="44792" y="-1521"/>
                    <a:pt x="49127" y="7630"/>
                  </a:cubicBezTo>
                  <a:close/>
                </a:path>
              </a:pathLst>
            </a:custGeom>
            <a:solidFill>
              <a:srgbClr val="78C54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6" name="Google Shape;166;p3"/>
          <p:cNvGrpSpPr/>
          <p:nvPr/>
        </p:nvGrpSpPr>
        <p:grpSpPr>
          <a:xfrm>
            <a:off x="11527607" y="5239802"/>
            <a:ext cx="478294" cy="474361"/>
            <a:chOff x="4507953" y="5258277"/>
            <a:chExt cx="228009" cy="226134"/>
          </a:xfrm>
        </p:grpSpPr>
        <p:sp>
          <p:nvSpPr>
            <p:cNvPr id="167" name="Google Shape;167;p3"/>
            <p:cNvSpPr/>
            <p:nvPr/>
          </p:nvSpPr>
          <p:spPr>
            <a:xfrm>
              <a:off x="4559512" y="5306648"/>
              <a:ext cx="125732" cy="126194"/>
            </a:xfrm>
            <a:custGeom>
              <a:rect b="b" l="l" r="r" t="t"/>
              <a:pathLst>
                <a:path extrusionOk="0" h="126194" w="125732">
                  <a:moveTo>
                    <a:pt x="20" y="62619"/>
                  </a:moveTo>
                  <a:cubicBezTo>
                    <a:pt x="-943" y="26978"/>
                    <a:pt x="32771" y="-476"/>
                    <a:pt x="63114" y="6"/>
                  </a:cubicBezTo>
                  <a:cubicBezTo>
                    <a:pt x="96347" y="488"/>
                    <a:pt x="126208" y="30831"/>
                    <a:pt x="125727" y="64064"/>
                  </a:cubicBezTo>
                  <a:cubicBezTo>
                    <a:pt x="125245" y="97296"/>
                    <a:pt x="95865" y="126194"/>
                    <a:pt x="61669" y="126194"/>
                  </a:cubicBezTo>
                  <a:cubicBezTo>
                    <a:pt x="27955" y="126194"/>
                    <a:pt x="-462" y="97296"/>
                    <a:pt x="20" y="62619"/>
                  </a:cubicBezTo>
                  <a:close/>
                </a:path>
              </a:pathLst>
            </a:custGeom>
            <a:solidFill>
              <a:srgbClr val="4EA4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4516448" y="5404237"/>
              <a:ext cx="38000" cy="47359"/>
            </a:xfrm>
            <a:custGeom>
              <a:rect b="b" l="l" r="r" t="t"/>
              <a:pathLst>
                <a:path extrusionOk="0" h="47359" w="38000">
                  <a:moveTo>
                    <a:pt x="37787" y="44982"/>
                  </a:moveTo>
                  <a:cubicBezTo>
                    <a:pt x="34415" y="45945"/>
                    <a:pt x="27673" y="48353"/>
                    <a:pt x="26709" y="46909"/>
                  </a:cubicBezTo>
                  <a:cubicBezTo>
                    <a:pt x="17077" y="34868"/>
                    <a:pt x="8407" y="21863"/>
                    <a:pt x="219" y="8859"/>
                  </a:cubicBezTo>
                  <a:cubicBezTo>
                    <a:pt x="-744" y="7414"/>
                    <a:pt x="1664" y="2598"/>
                    <a:pt x="3591" y="1153"/>
                  </a:cubicBezTo>
                  <a:cubicBezTo>
                    <a:pt x="5517" y="-292"/>
                    <a:pt x="10334" y="-292"/>
                    <a:pt x="11297" y="671"/>
                  </a:cubicBezTo>
                  <a:cubicBezTo>
                    <a:pt x="20448" y="13194"/>
                    <a:pt x="29117" y="26198"/>
                    <a:pt x="37787" y="39202"/>
                  </a:cubicBezTo>
                  <a:cubicBezTo>
                    <a:pt x="38269" y="40165"/>
                    <a:pt x="37787" y="41129"/>
                    <a:pt x="37787" y="44982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4507953" y="5317732"/>
              <a:ext cx="22717" cy="58800"/>
            </a:xfrm>
            <a:custGeom>
              <a:rect b="b" l="l" r="r" t="t"/>
              <a:pathLst>
                <a:path extrusionOk="0" h="58800" w="22717">
                  <a:moveTo>
                    <a:pt x="14012" y="0"/>
                  </a:moveTo>
                  <a:cubicBezTo>
                    <a:pt x="18828" y="6743"/>
                    <a:pt x="23163" y="10596"/>
                    <a:pt x="22681" y="13486"/>
                  </a:cubicBezTo>
                  <a:cubicBezTo>
                    <a:pt x="20755" y="26490"/>
                    <a:pt x="17865" y="39494"/>
                    <a:pt x="14975" y="52498"/>
                  </a:cubicBezTo>
                  <a:cubicBezTo>
                    <a:pt x="14493" y="55388"/>
                    <a:pt x="8714" y="59241"/>
                    <a:pt x="7750" y="58760"/>
                  </a:cubicBezTo>
                  <a:cubicBezTo>
                    <a:pt x="4379" y="56833"/>
                    <a:pt x="44" y="53461"/>
                    <a:pt x="44" y="50090"/>
                  </a:cubicBezTo>
                  <a:cubicBezTo>
                    <a:pt x="-438" y="34196"/>
                    <a:pt x="2934" y="18302"/>
                    <a:pt x="14012" y="0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4541674" y="5261862"/>
              <a:ext cx="45626" cy="39173"/>
            </a:xfrm>
            <a:custGeom>
              <a:rect b="b" l="l" r="r" t="t"/>
              <a:pathLst>
                <a:path extrusionOk="0" h="39173" w="45626">
                  <a:moveTo>
                    <a:pt x="36643" y="0"/>
                  </a:moveTo>
                  <a:cubicBezTo>
                    <a:pt x="47239" y="6261"/>
                    <a:pt x="47720" y="12041"/>
                    <a:pt x="41941" y="16857"/>
                  </a:cubicBezTo>
                  <a:cubicBezTo>
                    <a:pt x="31826" y="24564"/>
                    <a:pt x="21230" y="31788"/>
                    <a:pt x="10635" y="38531"/>
                  </a:cubicBezTo>
                  <a:cubicBezTo>
                    <a:pt x="8226" y="39976"/>
                    <a:pt x="3892" y="38531"/>
                    <a:pt x="520" y="38531"/>
                  </a:cubicBezTo>
                  <a:cubicBezTo>
                    <a:pt x="520" y="34678"/>
                    <a:pt x="-925" y="28417"/>
                    <a:pt x="1002" y="26972"/>
                  </a:cubicBezTo>
                  <a:cubicBezTo>
                    <a:pt x="12561" y="17339"/>
                    <a:pt x="25084" y="8670"/>
                    <a:pt x="36643" y="0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4572537" y="5461688"/>
              <a:ext cx="55869" cy="22723"/>
            </a:xfrm>
            <a:custGeom>
              <a:rect b="b" l="l" r="r" t="t"/>
              <a:pathLst>
                <a:path extrusionOk="0" h="22723" w="55869">
                  <a:moveTo>
                    <a:pt x="0" y="4869"/>
                  </a:moveTo>
                  <a:cubicBezTo>
                    <a:pt x="4816" y="2461"/>
                    <a:pt x="7706" y="-428"/>
                    <a:pt x="10596" y="53"/>
                  </a:cubicBezTo>
                  <a:cubicBezTo>
                    <a:pt x="23119" y="1980"/>
                    <a:pt x="35641" y="3906"/>
                    <a:pt x="47682" y="7278"/>
                  </a:cubicBezTo>
                  <a:cubicBezTo>
                    <a:pt x="51053" y="8241"/>
                    <a:pt x="52980" y="13057"/>
                    <a:pt x="55870" y="15947"/>
                  </a:cubicBezTo>
                  <a:cubicBezTo>
                    <a:pt x="52498" y="18355"/>
                    <a:pt x="49127" y="23172"/>
                    <a:pt x="46237" y="22690"/>
                  </a:cubicBezTo>
                  <a:cubicBezTo>
                    <a:pt x="29861" y="20764"/>
                    <a:pt x="12041" y="22690"/>
                    <a:pt x="0" y="4869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4655378" y="5437178"/>
              <a:ext cx="44910" cy="31830"/>
            </a:xfrm>
            <a:custGeom>
              <a:rect b="b" l="l" r="r" t="t"/>
              <a:pathLst>
                <a:path extrusionOk="0" h="31830" w="44910">
                  <a:moveTo>
                    <a:pt x="0" y="29861"/>
                  </a:moveTo>
                  <a:cubicBezTo>
                    <a:pt x="14449" y="20229"/>
                    <a:pt x="28898" y="10114"/>
                    <a:pt x="44310" y="0"/>
                  </a:cubicBezTo>
                  <a:cubicBezTo>
                    <a:pt x="49127" y="19265"/>
                    <a:pt x="24082" y="38049"/>
                    <a:pt x="0" y="29861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4713174" y="5359153"/>
              <a:ext cx="22788" cy="55881"/>
            </a:xfrm>
            <a:custGeom>
              <a:rect b="b" l="l" r="r" t="t"/>
              <a:pathLst>
                <a:path extrusionOk="0" h="55881" w="22788">
                  <a:moveTo>
                    <a:pt x="0" y="53943"/>
                  </a:moveTo>
                  <a:cubicBezTo>
                    <a:pt x="7225" y="36604"/>
                    <a:pt x="3853" y="17821"/>
                    <a:pt x="15894" y="0"/>
                  </a:cubicBezTo>
                  <a:cubicBezTo>
                    <a:pt x="28417" y="17821"/>
                    <a:pt x="20710" y="32270"/>
                    <a:pt x="17339" y="46719"/>
                  </a:cubicBezTo>
                  <a:cubicBezTo>
                    <a:pt x="15412" y="53943"/>
                    <a:pt x="11559" y="58760"/>
                    <a:pt x="0" y="53943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4613957" y="5258277"/>
              <a:ext cx="53461" cy="19479"/>
            </a:xfrm>
            <a:custGeom>
              <a:rect b="b" l="l" r="r" t="t"/>
              <a:pathLst>
                <a:path extrusionOk="0" h="19479" w="53461">
                  <a:moveTo>
                    <a:pt x="0" y="6476"/>
                  </a:moveTo>
                  <a:cubicBezTo>
                    <a:pt x="17821" y="-3639"/>
                    <a:pt x="32751" y="-267"/>
                    <a:pt x="46719" y="5512"/>
                  </a:cubicBezTo>
                  <a:cubicBezTo>
                    <a:pt x="49608" y="6957"/>
                    <a:pt x="51535" y="11773"/>
                    <a:pt x="53461" y="15145"/>
                  </a:cubicBezTo>
                  <a:cubicBezTo>
                    <a:pt x="50090" y="16590"/>
                    <a:pt x="46237" y="19480"/>
                    <a:pt x="43347" y="19480"/>
                  </a:cubicBezTo>
                  <a:cubicBezTo>
                    <a:pt x="32270" y="18035"/>
                    <a:pt x="21674" y="16108"/>
                    <a:pt x="11078" y="13700"/>
                  </a:cubicBezTo>
                  <a:cubicBezTo>
                    <a:pt x="7225" y="12255"/>
                    <a:pt x="3853" y="8402"/>
                    <a:pt x="0" y="6476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4687647" y="5289797"/>
              <a:ext cx="38369" cy="44310"/>
            </a:xfrm>
            <a:custGeom>
              <a:rect b="b" l="l" r="r" t="t"/>
              <a:pathLst>
                <a:path extrusionOk="0" h="44310" w="38369">
                  <a:moveTo>
                    <a:pt x="0" y="0"/>
                  </a:moveTo>
                  <a:cubicBezTo>
                    <a:pt x="8188" y="482"/>
                    <a:pt x="13004" y="-482"/>
                    <a:pt x="14449" y="963"/>
                  </a:cubicBezTo>
                  <a:cubicBezTo>
                    <a:pt x="23118" y="11078"/>
                    <a:pt x="30825" y="22155"/>
                    <a:pt x="38049" y="33233"/>
                  </a:cubicBezTo>
                  <a:cubicBezTo>
                    <a:pt x="39494" y="35159"/>
                    <a:pt x="35641" y="40457"/>
                    <a:pt x="34678" y="44310"/>
                  </a:cubicBezTo>
                  <a:cubicBezTo>
                    <a:pt x="31788" y="42865"/>
                    <a:pt x="27453" y="41902"/>
                    <a:pt x="26008" y="39494"/>
                  </a:cubicBezTo>
                  <a:cubicBezTo>
                    <a:pt x="17821" y="28416"/>
                    <a:pt x="10596" y="16375"/>
                    <a:pt x="0" y="0"/>
                  </a:cubicBezTo>
                  <a:close/>
                </a:path>
              </a:pathLst>
            </a:custGeom>
            <a:solidFill>
              <a:srgbClr val="599FD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4">
  <p:cSld name="CUSTOM_3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oogle Shape;177;p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8" name="Google Shape;178;p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79" name="Google Shape;179;p4">
              <a:hlinkClick r:id="rId2"/>
            </p:cNvPr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65600" y="331100"/>
              <a:ext cx="5101466" cy="22012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0" name="Google Shape;180;p4"/>
            <p:cNvSpPr txBox="1"/>
            <p:nvPr/>
          </p:nvSpPr>
          <p:spPr>
            <a:xfrm>
              <a:off x="463500" y="2858061"/>
              <a:ext cx="8956500" cy="244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Free </a:t>
              </a:r>
              <a:r>
                <a:rPr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themes and templates for </a:t>
              </a:r>
              <a:r>
                <a:rPr b="1"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Google Slides</a:t>
              </a:r>
              <a:r>
                <a:rPr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 or </a:t>
              </a:r>
              <a:r>
                <a:rPr b="1" lang="es-ES" sz="36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PowerPoint</a:t>
              </a:r>
              <a:endParaRPr b="1" sz="36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6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6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ES" sz="3000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NOT to be sold as is or modified!</a:t>
              </a:r>
              <a:endParaRPr b="1" sz="3000">
                <a:solidFill>
                  <a:srgbClr val="FFCB25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27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Read </a:t>
              </a:r>
              <a:r>
                <a:rPr lang="es-ES" sz="2700" u="sng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  <a:hlinkClick r:id="rId4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FAQ</a:t>
              </a:r>
              <a:r>
                <a:rPr b="1" lang="es-ES" sz="4400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r>
                <a:rPr lang="es-ES" sz="2700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on slidesmania.com</a:t>
              </a:r>
              <a:endParaRPr sz="2700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181" name="Google Shape;181;p4"/>
            <p:cNvCxnSpPr/>
            <p:nvPr/>
          </p:nvCxnSpPr>
          <p:spPr>
            <a:xfrm>
              <a:off x="10423367" y="5688858"/>
              <a:ext cx="1495200" cy="12900"/>
            </a:xfrm>
            <a:prstGeom prst="straightConnector1">
              <a:avLst/>
            </a:prstGeom>
            <a:noFill/>
            <a:ln cap="flat" cmpd="sng" w="38100">
              <a:solidFill>
                <a:srgbClr val="FFCB2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pic>
          <p:nvPicPr>
            <p:cNvPr id="182" name="Google Shape;182;p4">
              <a:hlinkClick r:id="rId5"/>
            </p:cNvPr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982558" y="5912306"/>
              <a:ext cx="713232" cy="637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Google Shape;183;p4">
              <a:hlinkClick r:id="rId7"/>
            </p:cNvPr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9764428" y="5916798"/>
              <a:ext cx="708660" cy="6288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Google Shape;184;p4">
              <a:hlinkClick r:id="rId9"/>
            </p:cNvPr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0541715" y="5905569"/>
              <a:ext cx="612648" cy="624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Google Shape;185;p4">
              <a:hlinkClick r:id="rId11"/>
            </p:cNvPr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11219049" y="5916799"/>
              <a:ext cx="699516" cy="6019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6" name="Google Shape;186;p4"/>
            <p:cNvSpPr txBox="1"/>
            <p:nvPr/>
          </p:nvSpPr>
          <p:spPr>
            <a:xfrm>
              <a:off x="7072500" y="4813375"/>
              <a:ext cx="4915500" cy="10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ES" sz="2400">
                  <a:solidFill>
                    <a:srgbClr val="252525"/>
                  </a:solidFill>
                  <a:latin typeface="Homemade Apple"/>
                  <a:ea typeface="Homemade Apple"/>
                  <a:cs typeface="Homemade Apple"/>
                  <a:sym typeface="Homemade Apple"/>
                </a:rPr>
                <a:t>Sharing is caring!</a:t>
              </a:r>
              <a:endParaRPr b="1" sz="2400">
                <a:solidFill>
                  <a:srgbClr val="252525"/>
                </a:solidFill>
                <a:latin typeface="Homemade Apple"/>
                <a:ea typeface="Homemade Apple"/>
                <a:cs typeface="Homemade Apple"/>
                <a:sym typeface="Homemade Apple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CUSTOM_1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3">
  <p:cSld name="CUSTOM_2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p6"/>
          <p:cNvGrpSpPr/>
          <p:nvPr/>
        </p:nvGrpSpPr>
        <p:grpSpPr>
          <a:xfrm>
            <a:off x="338413" y="298725"/>
            <a:ext cx="613362" cy="6228210"/>
            <a:chOff x="2531017" y="2440013"/>
            <a:chExt cx="230440" cy="2339937"/>
          </a:xfrm>
        </p:grpSpPr>
        <p:grpSp>
          <p:nvGrpSpPr>
            <p:cNvPr id="190" name="Google Shape;190;p6"/>
            <p:cNvGrpSpPr/>
            <p:nvPr/>
          </p:nvGrpSpPr>
          <p:grpSpPr>
            <a:xfrm>
              <a:off x="2531223" y="2969632"/>
              <a:ext cx="230028" cy="230702"/>
              <a:chOff x="2773898" y="5255120"/>
              <a:chExt cx="230028" cy="230702"/>
            </a:xfrm>
          </p:grpSpPr>
          <p:sp>
            <p:nvSpPr>
              <p:cNvPr id="191" name="Google Shape;191;p6"/>
              <p:cNvSpPr/>
              <p:nvPr/>
            </p:nvSpPr>
            <p:spPr>
              <a:xfrm>
                <a:off x="2827086" y="5306648"/>
                <a:ext cx="127157" cy="127639"/>
              </a:xfrm>
              <a:custGeom>
                <a:rect b="b" l="l" r="r" t="t"/>
                <a:pathLst>
                  <a:path extrusionOk="0" h="127639" w="127157">
                    <a:moveTo>
                      <a:pt x="6" y="63100"/>
                    </a:moveTo>
                    <a:cubicBezTo>
                      <a:pt x="6" y="26496"/>
                      <a:pt x="27459" y="-475"/>
                      <a:pt x="64063" y="6"/>
                    </a:cubicBezTo>
                    <a:cubicBezTo>
                      <a:pt x="99223" y="488"/>
                      <a:pt x="126676" y="27941"/>
                      <a:pt x="127158" y="62619"/>
                    </a:cubicBezTo>
                    <a:cubicBezTo>
                      <a:pt x="127158" y="97778"/>
                      <a:pt x="98741" y="127158"/>
                      <a:pt x="63582" y="127640"/>
                    </a:cubicBezTo>
                    <a:cubicBezTo>
                      <a:pt x="27941" y="127640"/>
                      <a:pt x="-476" y="99705"/>
                      <a:pt x="6" y="63100"/>
                    </a:cubicBezTo>
                    <a:close/>
                  </a:path>
                </a:pathLst>
              </a:custGeom>
              <a:solidFill>
                <a:srgbClr val="F7AD2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6"/>
              <p:cNvSpPr/>
              <p:nvPr/>
            </p:nvSpPr>
            <p:spPr>
              <a:xfrm>
                <a:off x="2773898" y="5322067"/>
                <a:ext cx="24823" cy="56351"/>
              </a:xfrm>
              <a:custGeom>
                <a:rect b="b" l="l" r="r" t="t"/>
                <a:pathLst>
                  <a:path extrusionOk="0" h="56351" w="24823">
                    <a:moveTo>
                      <a:pt x="214" y="34196"/>
                    </a:moveTo>
                    <a:cubicBezTo>
                      <a:pt x="2622" y="26490"/>
                      <a:pt x="5030" y="15412"/>
                      <a:pt x="9365" y="5298"/>
                    </a:cubicBezTo>
                    <a:cubicBezTo>
                      <a:pt x="10328" y="2408"/>
                      <a:pt x="16108" y="1445"/>
                      <a:pt x="19961" y="0"/>
                    </a:cubicBezTo>
                    <a:cubicBezTo>
                      <a:pt x="21888" y="3853"/>
                      <a:pt x="25259" y="7706"/>
                      <a:pt x="24777" y="11078"/>
                    </a:cubicBezTo>
                    <a:cubicBezTo>
                      <a:pt x="23332" y="22637"/>
                      <a:pt x="20924" y="34678"/>
                      <a:pt x="17553" y="46237"/>
                    </a:cubicBezTo>
                    <a:cubicBezTo>
                      <a:pt x="16590" y="50090"/>
                      <a:pt x="11292" y="52980"/>
                      <a:pt x="8402" y="56351"/>
                    </a:cubicBezTo>
                    <a:cubicBezTo>
                      <a:pt x="5512" y="52498"/>
                      <a:pt x="2622" y="48645"/>
                      <a:pt x="214" y="44310"/>
                    </a:cubicBezTo>
                    <a:cubicBezTo>
                      <a:pt x="-268" y="42384"/>
                      <a:pt x="214" y="39976"/>
                      <a:pt x="214" y="34196"/>
                    </a:cubicBezTo>
                    <a:close/>
                  </a:path>
                </a:pathLst>
              </a:custGeom>
              <a:solidFill>
                <a:srgbClr val="F7B42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6"/>
              <p:cNvSpPr/>
              <p:nvPr/>
            </p:nvSpPr>
            <p:spPr>
              <a:xfrm>
                <a:off x="2841541" y="5461213"/>
                <a:ext cx="56832" cy="24609"/>
              </a:xfrm>
              <a:custGeom>
                <a:rect b="b" l="l" r="r" t="t"/>
                <a:pathLst>
                  <a:path extrusionOk="0" h="24609" w="56832">
                    <a:moveTo>
                      <a:pt x="37567" y="24610"/>
                    </a:moveTo>
                    <a:cubicBezTo>
                      <a:pt x="26971" y="21720"/>
                      <a:pt x="16376" y="18830"/>
                      <a:pt x="5780" y="14977"/>
                    </a:cubicBezTo>
                    <a:cubicBezTo>
                      <a:pt x="2890" y="14014"/>
                      <a:pt x="1927" y="8234"/>
                      <a:pt x="0" y="4863"/>
                    </a:cubicBezTo>
                    <a:cubicBezTo>
                      <a:pt x="3853" y="2936"/>
                      <a:pt x="7706" y="-435"/>
                      <a:pt x="11078" y="47"/>
                    </a:cubicBezTo>
                    <a:cubicBezTo>
                      <a:pt x="22637" y="1491"/>
                      <a:pt x="34196" y="4381"/>
                      <a:pt x="45755" y="7271"/>
                    </a:cubicBezTo>
                    <a:cubicBezTo>
                      <a:pt x="50090" y="8234"/>
                      <a:pt x="52980" y="13051"/>
                      <a:pt x="56833" y="15940"/>
                    </a:cubicBezTo>
                    <a:cubicBezTo>
                      <a:pt x="52980" y="18349"/>
                      <a:pt x="49127" y="21239"/>
                      <a:pt x="44792" y="23165"/>
                    </a:cubicBezTo>
                    <a:cubicBezTo>
                      <a:pt x="42865" y="24128"/>
                      <a:pt x="40457" y="23165"/>
                      <a:pt x="38049" y="23165"/>
                    </a:cubicBezTo>
                    <a:cubicBezTo>
                      <a:pt x="38049" y="23647"/>
                      <a:pt x="38049" y="24128"/>
                      <a:pt x="37567" y="24610"/>
                    </a:cubicBezTo>
                    <a:close/>
                  </a:path>
                </a:pathLst>
              </a:custGeom>
              <a:solidFill>
                <a:srgbClr val="F7AD2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6"/>
              <p:cNvSpPr/>
              <p:nvPr/>
            </p:nvSpPr>
            <p:spPr>
              <a:xfrm>
                <a:off x="2981169" y="5362524"/>
                <a:ext cx="22757" cy="61167"/>
              </a:xfrm>
              <a:custGeom>
                <a:rect b="b" l="l" r="r" t="t"/>
                <a:pathLst>
                  <a:path extrusionOk="0" h="61167" w="22757">
                    <a:moveTo>
                      <a:pt x="5826" y="61168"/>
                    </a:moveTo>
                    <a:cubicBezTo>
                      <a:pt x="2936" y="52980"/>
                      <a:pt x="-435" y="48645"/>
                      <a:pt x="46" y="44792"/>
                    </a:cubicBezTo>
                    <a:cubicBezTo>
                      <a:pt x="1973" y="32270"/>
                      <a:pt x="4381" y="20229"/>
                      <a:pt x="7752" y="8188"/>
                    </a:cubicBezTo>
                    <a:cubicBezTo>
                      <a:pt x="8716" y="4816"/>
                      <a:pt x="13050" y="2890"/>
                      <a:pt x="15940" y="0"/>
                    </a:cubicBezTo>
                    <a:cubicBezTo>
                      <a:pt x="18348" y="2890"/>
                      <a:pt x="22683" y="6261"/>
                      <a:pt x="22683" y="9151"/>
                    </a:cubicBezTo>
                    <a:cubicBezTo>
                      <a:pt x="23165" y="26490"/>
                      <a:pt x="21720" y="42866"/>
                      <a:pt x="5826" y="61168"/>
                    </a:cubicBezTo>
                    <a:close/>
                  </a:path>
                </a:pathLst>
              </a:custGeom>
              <a:solidFill>
                <a:srgbClr val="F7AD2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6"/>
              <p:cNvSpPr/>
              <p:nvPr/>
            </p:nvSpPr>
            <p:spPr>
              <a:xfrm>
                <a:off x="2882443" y="5255120"/>
                <a:ext cx="59759" cy="24122"/>
              </a:xfrm>
              <a:custGeom>
                <a:rect b="b" l="l" r="r" t="t"/>
                <a:pathLst>
                  <a:path extrusionOk="0" h="24122" w="59759">
                    <a:moveTo>
                      <a:pt x="59760" y="17339"/>
                    </a:moveTo>
                    <a:cubicBezTo>
                      <a:pt x="53017" y="20710"/>
                      <a:pt x="49164" y="24563"/>
                      <a:pt x="45792" y="24082"/>
                    </a:cubicBezTo>
                    <a:cubicBezTo>
                      <a:pt x="32788" y="22155"/>
                      <a:pt x="19784" y="19747"/>
                      <a:pt x="6780" y="16375"/>
                    </a:cubicBezTo>
                    <a:cubicBezTo>
                      <a:pt x="3890" y="15894"/>
                      <a:pt x="-445" y="10596"/>
                      <a:pt x="37" y="9151"/>
                    </a:cubicBezTo>
                    <a:cubicBezTo>
                      <a:pt x="1000" y="5298"/>
                      <a:pt x="4853" y="0"/>
                      <a:pt x="7743" y="0"/>
                    </a:cubicBezTo>
                    <a:cubicBezTo>
                      <a:pt x="24600" y="963"/>
                      <a:pt x="42902" y="1445"/>
                      <a:pt x="59760" y="17339"/>
                    </a:cubicBezTo>
                    <a:close/>
                  </a:path>
                </a:pathLst>
              </a:custGeom>
              <a:solidFill>
                <a:srgbClr val="F7AD2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6"/>
              <p:cNvSpPr/>
              <p:nvPr/>
            </p:nvSpPr>
            <p:spPr>
              <a:xfrm>
                <a:off x="2783907" y="5400092"/>
                <a:ext cx="36799" cy="52242"/>
              </a:xfrm>
              <a:custGeom>
                <a:rect b="b" l="l" r="r" t="t"/>
                <a:pathLst>
                  <a:path extrusionOk="0" h="52242" w="36799">
                    <a:moveTo>
                      <a:pt x="4172" y="0"/>
                    </a:moveTo>
                    <a:cubicBezTo>
                      <a:pt x="9951" y="3853"/>
                      <a:pt x="13323" y="5298"/>
                      <a:pt x="15249" y="8188"/>
                    </a:cubicBezTo>
                    <a:cubicBezTo>
                      <a:pt x="22474" y="18302"/>
                      <a:pt x="29698" y="28898"/>
                      <a:pt x="35960" y="39976"/>
                    </a:cubicBezTo>
                    <a:cubicBezTo>
                      <a:pt x="37405" y="42866"/>
                      <a:pt x="36923" y="49608"/>
                      <a:pt x="34997" y="51053"/>
                    </a:cubicBezTo>
                    <a:cubicBezTo>
                      <a:pt x="32588" y="52980"/>
                      <a:pt x="25364" y="52498"/>
                      <a:pt x="23437" y="50090"/>
                    </a:cubicBezTo>
                    <a:cubicBezTo>
                      <a:pt x="14768" y="39013"/>
                      <a:pt x="7062" y="26972"/>
                      <a:pt x="319" y="14931"/>
                    </a:cubicBezTo>
                    <a:cubicBezTo>
                      <a:pt x="-1126" y="12041"/>
                      <a:pt x="2727" y="6261"/>
                      <a:pt x="4172" y="0"/>
                    </a:cubicBezTo>
                    <a:close/>
                  </a:path>
                </a:pathLst>
              </a:custGeom>
              <a:solidFill>
                <a:srgbClr val="F7B42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6"/>
              <p:cNvSpPr/>
              <p:nvPr/>
            </p:nvSpPr>
            <p:spPr>
              <a:xfrm>
                <a:off x="2957994" y="5285463"/>
                <a:ext cx="34766" cy="53461"/>
              </a:xfrm>
              <a:custGeom>
                <a:rect b="b" l="l" r="r" t="t"/>
                <a:pathLst>
                  <a:path extrusionOk="0" h="53461" w="34766">
                    <a:moveTo>
                      <a:pt x="28038" y="53461"/>
                    </a:moveTo>
                    <a:cubicBezTo>
                      <a:pt x="18887" y="39976"/>
                      <a:pt x="8772" y="26971"/>
                      <a:pt x="585" y="13486"/>
                    </a:cubicBezTo>
                    <a:cubicBezTo>
                      <a:pt x="-1342" y="10596"/>
                      <a:pt x="2029" y="4816"/>
                      <a:pt x="2993" y="0"/>
                    </a:cubicBezTo>
                    <a:cubicBezTo>
                      <a:pt x="32372" y="16376"/>
                      <a:pt x="42968" y="39012"/>
                      <a:pt x="28038" y="53461"/>
                    </a:cubicBezTo>
                    <a:close/>
                  </a:path>
                </a:pathLst>
              </a:custGeom>
              <a:solidFill>
                <a:srgbClr val="F7AD2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" name="Google Shape;198;p6"/>
              <p:cNvSpPr/>
              <p:nvPr/>
            </p:nvSpPr>
            <p:spPr>
              <a:xfrm>
                <a:off x="2806505" y="5263105"/>
                <a:ext cx="50448" cy="38827"/>
              </a:xfrm>
              <a:custGeom>
                <a:rect b="b" l="l" r="r" t="t"/>
                <a:pathLst>
                  <a:path extrusionOk="0" h="38827" w="50448">
                    <a:moveTo>
                      <a:pt x="50449" y="11761"/>
                    </a:moveTo>
                    <a:cubicBezTo>
                      <a:pt x="37926" y="20431"/>
                      <a:pt x="25885" y="30063"/>
                      <a:pt x="12399" y="38251"/>
                    </a:cubicBezTo>
                    <a:cubicBezTo>
                      <a:pt x="9991" y="39696"/>
                      <a:pt x="4212" y="38251"/>
                      <a:pt x="840" y="35843"/>
                    </a:cubicBezTo>
                    <a:cubicBezTo>
                      <a:pt x="-605" y="34880"/>
                      <a:pt x="-123" y="27655"/>
                      <a:pt x="1803" y="26210"/>
                    </a:cubicBezTo>
                    <a:cubicBezTo>
                      <a:pt x="13844" y="17059"/>
                      <a:pt x="25404" y="8390"/>
                      <a:pt x="38408" y="1165"/>
                    </a:cubicBezTo>
                    <a:cubicBezTo>
                      <a:pt x="46114" y="-2688"/>
                      <a:pt x="49967" y="3573"/>
                      <a:pt x="50449" y="11761"/>
                    </a:cubicBezTo>
                    <a:close/>
                  </a:path>
                </a:pathLst>
              </a:custGeom>
              <a:solidFill>
                <a:srgbClr val="F7B42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" name="Google Shape;199;p6"/>
              <p:cNvSpPr/>
              <p:nvPr/>
            </p:nvSpPr>
            <p:spPr>
              <a:xfrm>
                <a:off x="2924797" y="5435251"/>
                <a:ext cx="47266" cy="40759"/>
              </a:xfrm>
              <a:custGeom>
                <a:rect b="b" l="l" r="r" t="t"/>
                <a:pathLst>
                  <a:path extrusionOk="0" h="40759" w="47266">
                    <a:moveTo>
                      <a:pt x="47267" y="4816"/>
                    </a:moveTo>
                    <a:cubicBezTo>
                      <a:pt x="46304" y="8670"/>
                      <a:pt x="47267" y="14931"/>
                      <a:pt x="44859" y="16857"/>
                    </a:cubicBezTo>
                    <a:cubicBezTo>
                      <a:pt x="33781" y="25527"/>
                      <a:pt x="22222" y="33233"/>
                      <a:pt x="10181" y="40457"/>
                    </a:cubicBezTo>
                    <a:cubicBezTo>
                      <a:pt x="8255" y="41421"/>
                      <a:pt x="2475" y="39976"/>
                      <a:pt x="1030" y="37568"/>
                    </a:cubicBezTo>
                    <a:cubicBezTo>
                      <a:pt x="-415" y="35641"/>
                      <a:pt x="-415" y="29380"/>
                      <a:pt x="1512" y="27935"/>
                    </a:cubicBezTo>
                    <a:cubicBezTo>
                      <a:pt x="14997" y="18302"/>
                      <a:pt x="28965" y="9151"/>
                      <a:pt x="42932" y="0"/>
                    </a:cubicBezTo>
                    <a:cubicBezTo>
                      <a:pt x="43896" y="1927"/>
                      <a:pt x="45822" y="3372"/>
                      <a:pt x="47267" y="4816"/>
                    </a:cubicBezTo>
                    <a:close/>
                  </a:path>
                </a:pathLst>
              </a:custGeom>
              <a:solidFill>
                <a:srgbClr val="F7AD2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0" name="Google Shape;200;p6"/>
            <p:cNvGrpSpPr/>
            <p:nvPr/>
          </p:nvGrpSpPr>
          <p:grpSpPr>
            <a:xfrm>
              <a:off x="2531113" y="2440013"/>
              <a:ext cx="230249" cy="231387"/>
              <a:chOff x="2197167" y="5253193"/>
              <a:chExt cx="230249" cy="231387"/>
            </a:xfrm>
          </p:grpSpPr>
          <p:sp>
            <p:nvSpPr>
              <p:cNvPr id="201" name="Google Shape;201;p6"/>
              <p:cNvSpPr/>
              <p:nvPr/>
            </p:nvSpPr>
            <p:spPr>
              <a:xfrm>
                <a:off x="2248642" y="5306648"/>
                <a:ext cx="128126" cy="127639"/>
              </a:xfrm>
              <a:custGeom>
                <a:rect b="b" l="l" r="r" t="t"/>
                <a:pathLst>
                  <a:path extrusionOk="0" h="127639" w="128126">
                    <a:moveTo>
                      <a:pt x="63100" y="6"/>
                    </a:moveTo>
                    <a:cubicBezTo>
                      <a:pt x="98741" y="-476"/>
                      <a:pt x="128603" y="27459"/>
                      <a:pt x="128121" y="63100"/>
                    </a:cubicBezTo>
                    <a:cubicBezTo>
                      <a:pt x="127639" y="103076"/>
                      <a:pt x="93443" y="127639"/>
                      <a:pt x="63582" y="127639"/>
                    </a:cubicBezTo>
                    <a:cubicBezTo>
                      <a:pt x="29867" y="127639"/>
                      <a:pt x="969" y="99223"/>
                      <a:pt x="6" y="65027"/>
                    </a:cubicBezTo>
                    <a:cubicBezTo>
                      <a:pt x="-476" y="29386"/>
                      <a:pt x="27459" y="488"/>
                      <a:pt x="63100" y="6"/>
                    </a:cubicBezTo>
                    <a:close/>
                  </a:path>
                </a:pathLst>
              </a:custGeom>
              <a:solidFill>
                <a:srgbClr val="F255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6"/>
              <p:cNvSpPr/>
              <p:nvPr/>
            </p:nvSpPr>
            <p:spPr>
              <a:xfrm>
                <a:off x="2305776" y="5253193"/>
                <a:ext cx="53648" cy="26055"/>
              </a:xfrm>
              <a:custGeom>
                <a:rect b="b" l="l" r="r" t="t"/>
                <a:pathLst>
                  <a:path extrusionOk="0" h="26055" w="53648">
                    <a:moveTo>
                      <a:pt x="11264" y="0"/>
                    </a:moveTo>
                    <a:cubicBezTo>
                      <a:pt x="25713" y="4335"/>
                      <a:pt x="37272" y="6743"/>
                      <a:pt x="48350" y="11078"/>
                    </a:cubicBezTo>
                    <a:cubicBezTo>
                      <a:pt x="51240" y="12041"/>
                      <a:pt x="52203" y="17821"/>
                      <a:pt x="53648" y="21674"/>
                    </a:cubicBezTo>
                    <a:cubicBezTo>
                      <a:pt x="49795" y="23118"/>
                      <a:pt x="45942" y="26490"/>
                      <a:pt x="42571" y="26008"/>
                    </a:cubicBezTo>
                    <a:cubicBezTo>
                      <a:pt x="32456" y="24564"/>
                      <a:pt x="22342" y="21674"/>
                      <a:pt x="12227" y="20229"/>
                    </a:cubicBezTo>
                    <a:cubicBezTo>
                      <a:pt x="5966" y="19265"/>
                      <a:pt x="-1258" y="18784"/>
                      <a:pt x="187" y="11078"/>
                    </a:cubicBezTo>
                    <a:cubicBezTo>
                      <a:pt x="668" y="6261"/>
                      <a:pt x="7893" y="2890"/>
                      <a:pt x="11264" y="0"/>
                    </a:cubicBezTo>
                    <a:close/>
                  </a:path>
                </a:pathLst>
              </a:custGeom>
              <a:solidFill>
                <a:srgbClr val="F255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6"/>
              <p:cNvSpPr/>
              <p:nvPr/>
            </p:nvSpPr>
            <p:spPr>
              <a:xfrm>
                <a:off x="2206346" y="5403440"/>
                <a:ext cx="36578" cy="48186"/>
              </a:xfrm>
              <a:custGeom>
                <a:rect b="b" l="l" r="r" t="t"/>
                <a:pathLst>
                  <a:path extrusionOk="0" h="48186" w="36578">
                    <a:moveTo>
                      <a:pt x="9551" y="23"/>
                    </a:moveTo>
                    <a:cubicBezTo>
                      <a:pt x="10514" y="986"/>
                      <a:pt x="13404" y="2431"/>
                      <a:pt x="14849" y="4839"/>
                    </a:cubicBezTo>
                    <a:cubicBezTo>
                      <a:pt x="22073" y="14953"/>
                      <a:pt x="29779" y="25549"/>
                      <a:pt x="36041" y="36145"/>
                    </a:cubicBezTo>
                    <a:cubicBezTo>
                      <a:pt x="37486" y="39035"/>
                      <a:pt x="35559" y="43851"/>
                      <a:pt x="35559" y="48186"/>
                    </a:cubicBezTo>
                    <a:cubicBezTo>
                      <a:pt x="31706" y="47705"/>
                      <a:pt x="25926" y="48668"/>
                      <a:pt x="24000" y="46260"/>
                    </a:cubicBezTo>
                    <a:cubicBezTo>
                      <a:pt x="15812" y="35664"/>
                      <a:pt x="7624" y="25068"/>
                      <a:pt x="1363" y="13509"/>
                    </a:cubicBezTo>
                    <a:cubicBezTo>
                      <a:pt x="-2490" y="6766"/>
                      <a:pt x="2326" y="-459"/>
                      <a:pt x="9551" y="23"/>
                    </a:cubicBezTo>
                    <a:close/>
                  </a:path>
                </a:pathLst>
              </a:custGeom>
              <a:solidFill>
                <a:srgbClr val="F3604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6"/>
              <p:cNvSpPr/>
              <p:nvPr/>
            </p:nvSpPr>
            <p:spPr>
              <a:xfrm>
                <a:off x="2197167" y="5322067"/>
                <a:ext cx="23593" cy="56351"/>
              </a:xfrm>
              <a:custGeom>
                <a:rect b="b" l="l" r="r" t="t"/>
                <a:pathLst>
                  <a:path extrusionOk="0" h="56351" w="23593">
                    <a:moveTo>
                      <a:pt x="428" y="33714"/>
                    </a:moveTo>
                    <a:cubicBezTo>
                      <a:pt x="2355" y="27453"/>
                      <a:pt x="4763" y="16376"/>
                      <a:pt x="8616" y="6261"/>
                    </a:cubicBezTo>
                    <a:cubicBezTo>
                      <a:pt x="9579" y="3372"/>
                      <a:pt x="15359" y="1927"/>
                      <a:pt x="18730" y="0"/>
                    </a:cubicBezTo>
                    <a:cubicBezTo>
                      <a:pt x="20657" y="3853"/>
                      <a:pt x="24028" y="7706"/>
                      <a:pt x="23547" y="11078"/>
                    </a:cubicBezTo>
                    <a:cubicBezTo>
                      <a:pt x="22102" y="23119"/>
                      <a:pt x="20175" y="34678"/>
                      <a:pt x="16804" y="46237"/>
                    </a:cubicBezTo>
                    <a:cubicBezTo>
                      <a:pt x="15840" y="50090"/>
                      <a:pt x="10542" y="52980"/>
                      <a:pt x="7171" y="56351"/>
                    </a:cubicBezTo>
                    <a:cubicBezTo>
                      <a:pt x="4763" y="52980"/>
                      <a:pt x="2355" y="49609"/>
                      <a:pt x="428" y="46237"/>
                    </a:cubicBezTo>
                    <a:cubicBezTo>
                      <a:pt x="-535" y="43829"/>
                      <a:pt x="428" y="40939"/>
                      <a:pt x="428" y="33714"/>
                    </a:cubicBezTo>
                    <a:close/>
                  </a:path>
                </a:pathLst>
              </a:custGeom>
              <a:solidFill>
                <a:srgbClr val="F3604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6"/>
              <p:cNvSpPr/>
              <p:nvPr/>
            </p:nvSpPr>
            <p:spPr>
              <a:xfrm>
                <a:off x="2230155" y="5263763"/>
                <a:ext cx="48836" cy="42891"/>
              </a:xfrm>
              <a:custGeom>
                <a:rect b="b" l="l" r="r" t="t"/>
                <a:pathLst>
                  <a:path extrusionOk="0" h="42891" w="48836">
                    <a:moveTo>
                      <a:pt x="4044" y="42892"/>
                    </a:moveTo>
                    <a:cubicBezTo>
                      <a:pt x="2118" y="35667"/>
                      <a:pt x="-772" y="28443"/>
                      <a:pt x="191" y="27479"/>
                    </a:cubicBezTo>
                    <a:cubicBezTo>
                      <a:pt x="12714" y="17847"/>
                      <a:pt x="26200" y="8696"/>
                      <a:pt x="39685" y="26"/>
                    </a:cubicBezTo>
                    <a:cubicBezTo>
                      <a:pt x="40649" y="-455"/>
                      <a:pt x="45465" y="5806"/>
                      <a:pt x="48836" y="9177"/>
                    </a:cubicBezTo>
                    <a:cubicBezTo>
                      <a:pt x="35351" y="19773"/>
                      <a:pt x="21383" y="29888"/>
                      <a:pt x="4044" y="42892"/>
                    </a:cubicBezTo>
                    <a:close/>
                  </a:path>
                </a:pathLst>
              </a:custGeom>
              <a:solidFill>
                <a:srgbClr val="F3604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6"/>
              <p:cNvSpPr/>
              <p:nvPr/>
            </p:nvSpPr>
            <p:spPr>
              <a:xfrm>
                <a:off x="2404698" y="5362478"/>
                <a:ext cx="22718" cy="56879"/>
              </a:xfrm>
              <a:custGeom>
                <a:rect b="b" l="l" r="r" t="t"/>
                <a:pathLst>
                  <a:path extrusionOk="0" h="56879" w="22718">
                    <a:moveTo>
                      <a:pt x="3853" y="56879"/>
                    </a:moveTo>
                    <a:cubicBezTo>
                      <a:pt x="1445" y="54471"/>
                      <a:pt x="0" y="53026"/>
                      <a:pt x="0" y="52063"/>
                    </a:cubicBezTo>
                    <a:cubicBezTo>
                      <a:pt x="1927" y="36651"/>
                      <a:pt x="3853" y="21239"/>
                      <a:pt x="6743" y="5826"/>
                    </a:cubicBezTo>
                    <a:cubicBezTo>
                      <a:pt x="7225" y="3418"/>
                      <a:pt x="11559" y="528"/>
                      <a:pt x="14931" y="47"/>
                    </a:cubicBezTo>
                    <a:cubicBezTo>
                      <a:pt x="16857" y="-435"/>
                      <a:pt x="20229" y="2936"/>
                      <a:pt x="21192" y="4863"/>
                    </a:cubicBezTo>
                    <a:cubicBezTo>
                      <a:pt x="26490" y="18830"/>
                      <a:pt x="17339" y="47247"/>
                      <a:pt x="3853" y="56879"/>
                    </a:cubicBezTo>
                    <a:close/>
                  </a:path>
                </a:pathLst>
              </a:custGeom>
              <a:solidFill>
                <a:srgbClr val="F255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6"/>
              <p:cNvSpPr/>
              <p:nvPr/>
            </p:nvSpPr>
            <p:spPr>
              <a:xfrm>
                <a:off x="2265506" y="5462169"/>
                <a:ext cx="52979" cy="22411"/>
              </a:xfrm>
              <a:custGeom>
                <a:rect b="b" l="l" r="r" t="t"/>
                <a:pathLst>
                  <a:path extrusionOk="0" h="22411" w="52979">
                    <a:moveTo>
                      <a:pt x="52980" y="20764"/>
                    </a:moveTo>
                    <a:cubicBezTo>
                      <a:pt x="35641" y="24617"/>
                      <a:pt x="20229" y="21245"/>
                      <a:pt x="6261" y="15466"/>
                    </a:cubicBezTo>
                    <a:cubicBezTo>
                      <a:pt x="2890" y="14021"/>
                      <a:pt x="1927" y="7760"/>
                      <a:pt x="0" y="3907"/>
                    </a:cubicBezTo>
                    <a:cubicBezTo>
                      <a:pt x="3853" y="2462"/>
                      <a:pt x="7706" y="-428"/>
                      <a:pt x="11559" y="54"/>
                    </a:cubicBezTo>
                    <a:cubicBezTo>
                      <a:pt x="23118" y="1498"/>
                      <a:pt x="34678" y="4388"/>
                      <a:pt x="46237" y="6796"/>
                    </a:cubicBezTo>
                    <a:cubicBezTo>
                      <a:pt x="50572" y="7760"/>
                      <a:pt x="50572" y="7760"/>
                      <a:pt x="52980" y="20764"/>
                    </a:cubicBezTo>
                    <a:close/>
                  </a:path>
                </a:pathLst>
              </a:custGeom>
              <a:solidFill>
                <a:srgbClr val="F255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6"/>
              <p:cNvSpPr/>
              <p:nvPr/>
            </p:nvSpPr>
            <p:spPr>
              <a:xfrm>
                <a:off x="2379747" y="5287266"/>
                <a:ext cx="37675" cy="52139"/>
              </a:xfrm>
              <a:custGeom>
                <a:rect b="b" l="l" r="r" t="t"/>
                <a:pathLst>
                  <a:path extrusionOk="0" h="52139" w="37675">
                    <a:moveTo>
                      <a:pt x="29767" y="52139"/>
                    </a:moveTo>
                    <a:cubicBezTo>
                      <a:pt x="19653" y="37690"/>
                      <a:pt x="9539" y="24205"/>
                      <a:pt x="388" y="10237"/>
                    </a:cubicBezTo>
                    <a:cubicBezTo>
                      <a:pt x="-576" y="8792"/>
                      <a:pt x="388" y="4457"/>
                      <a:pt x="1833" y="2531"/>
                    </a:cubicBezTo>
                    <a:cubicBezTo>
                      <a:pt x="3278" y="604"/>
                      <a:pt x="7131" y="-359"/>
                      <a:pt x="9539" y="123"/>
                    </a:cubicBezTo>
                    <a:cubicBezTo>
                      <a:pt x="20135" y="2531"/>
                      <a:pt x="39882" y="34800"/>
                      <a:pt x="37474" y="44915"/>
                    </a:cubicBezTo>
                    <a:cubicBezTo>
                      <a:pt x="36992" y="47323"/>
                      <a:pt x="33621" y="48768"/>
                      <a:pt x="29767" y="52139"/>
                    </a:cubicBezTo>
                    <a:close/>
                  </a:path>
                </a:pathLst>
              </a:custGeom>
              <a:solidFill>
                <a:srgbClr val="F255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6"/>
              <p:cNvSpPr/>
              <p:nvPr/>
            </p:nvSpPr>
            <p:spPr>
              <a:xfrm>
                <a:off x="2346420" y="5438823"/>
                <a:ext cx="49126" cy="36277"/>
              </a:xfrm>
              <a:custGeom>
                <a:rect b="b" l="l" r="r" t="t"/>
                <a:pathLst>
                  <a:path extrusionOk="0" h="36277" w="49126">
                    <a:moveTo>
                      <a:pt x="49127" y="6061"/>
                    </a:moveTo>
                    <a:cubicBezTo>
                      <a:pt x="48163" y="8469"/>
                      <a:pt x="47682" y="10877"/>
                      <a:pt x="46237" y="12322"/>
                    </a:cubicBezTo>
                    <a:cubicBezTo>
                      <a:pt x="34678" y="20510"/>
                      <a:pt x="23600" y="28698"/>
                      <a:pt x="11559" y="35922"/>
                    </a:cubicBezTo>
                    <a:cubicBezTo>
                      <a:pt x="9151" y="37367"/>
                      <a:pt x="3853" y="33996"/>
                      <a:pt x="0" y="33033"/>
                    </a:cubicBezTo>
                    <a:cubicBezTo>
                      <a:pt x="1445" y="29180"/>
                      <a:pt x="1445" y="23881"/>
                      <a:pt x="4335" y="21955"/>
                    </a:cubicBezTo>
                    <a:cubicBezTo>
                      <a:pt x="14449" y="14249"/>
                      <a:pt x="25045" y="7506"/>
                      <a:pt x="35641" y="763"/>
                    </a:cubicBezTo>
                    <a:cubicBezTo>
                      <a:pt x="38049" y="-682"/>
                      <a:pt x="42384" y="282"/>
                      <a:pt x="45755" y="763"/>
                    </a:cubicBezTo>
                    <a:cubicBezTo>
                      <a:pt x="47682" y="1245"/>
                      <a:pt x="48163" y="4135"/>
                      <a:pt x="49127" y="6061"/>
                    </a:cubicBezTo>
                    <a:close/>
                  </a:path>
                </a:pathLst>
              </a:custGeom>
              <a:solidFill>
                <a:srgbClr val="F25535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0" name="Google Shape;210;p6"/>
            <p:cNvGrpSpPr/>
            <p:nvPr/>
          </p:nvGrpSpPr>
          <p:grpSpPr>
            <a:xfrm>
              <a:off x="2531516" y="4026574"/>
              <a:ext cx="229443" cy="229009"/>
              <a:chOff x="3929554" y="5254958"/>
              <a:chExt cx="229443" cy="229009"/>
            </a:xfrm>
          </p:grpSpPr>
          <p:sp>
            <p:nvSpPr>
              <p:cNvPr id="211" name="Google Shape;211;p6"/>
              <p:cNvSpPr/>
              <p:nvPr/>
            </p:nvSpPr>
            <p:spPr>
              <a:xfrm>
                <a:off x="3981547" y="5307112"/>
                <a:ext cx="128144" cy="127225"/>
              </a:xfrm>
              <a:custGeom>
                <a:rect b="b" l="l" r="r" t="t"/>
                <a:pathLst>
                  <a:path extrusionOk="0" h="127225" w="128144">
                    <a:moveTo>
                      <a:pt x="66008" y="25"/>
                    </a:moveTo>
                    <a:cubicBezTo>
                      <a:pt x="100204" y="988"/>
                      <a:pt x="128620" y="29886"/>
                      <a:pt x="128139" y="64082"/>
                    </a:cubicBezTo>
                    <a:cubicBezTo>
                      <a:pt x="127657" y="97796"/>
                      <a:pt x="95869" y="128621"/>
                      <a:pt x="62155" y="127176"/>
                    </a:cubicBezTo>
                    <a:cubicBezTo>
                      <a:pt x="27477" y="125731"/>
                      <a:pt x="-940" y="94907"/>
                      <a:pt x="24" y="60229"/>
                    </a:cubicBezTo>
                    <a:cubicBezTo>
                      <a:pt x="1469" y="26515"/>
                      <a:pt x="31330" y="-939"/>
                      <a:pt x="66008" y="25"/>
                    </a:cubicBezTo>
                    <a:close/>
                  </a:path>
                </a:pathLst>
              </a:custGeom>
              <a:solidFill>
                <a:srgbClr val="3EB08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6"/>
              <p:cNvSpPr/>
              <p:nvPr/>
            </p:nvSpPr>
            <p:spPr>
              <a:xfrm>
                <a:off x="3939590" y="5400573"/>
                <a:ext cx="37070" cy="51846"/>
              </a:xfrm>
              <a:custGeom>
                <a:rect b="b" l="l" r="r" t="t"/>
                <a:pathLst>
                  <a:path extrusionOk="0" h="51846" w="37070">
                    <a:moveTo>
                      <a:pt x="7303" y="0"/>
                    </a:moveTo>
                    <a:cubicBezTo>
                      <a:pt x="17899" y="14449"/>
                      <a:pt x="27532" y="27935"/>
                      <a:pt x="36683" y="41902"/>
                    </a:cubicBezTo>
                    <a:cubicBezTo>
                      <a:pt x="37646" y="43347"/>
                      <a:pt x="36683" y="48163"/>
                      <a:pt x="35238" y="49608"/>
                    </a:cubicBezTo>
                    <a:cubicBezTo>
                      <a:pt x="33793" y="51053"/>
                      <a:pt x="29940" y="52498"/>
                      <a:pt x="27532" y="51535"/>
                    </a:cubicBezTo>
                    <a:cubicBezTo>
                      <a:pt x="17418" y="48645"/>
                      <a:pt x="-1366" y="19265"/>
                      <a:pt x="79" y="8669"/>
                    </a:cubicBezTo>
                    <a:cubicBezTo>
                      <a:pt x="560" y="6261"/>
                      <a:pt x="3450" y="4335"/>
                      <a:pt x="7303" y="0"/>
                    </a:cubicBezTo>
                    <a:close/>
                  </a:path>
                </a:pathLst>
              </a:custGeom>
              <a:solidFill>
                <a:srgbClr val="4DB09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6"/>
              <p:cNvSpPr/>
              <p:nvPr/>
            </p:nvSpPr>
            <p:spPr>
              <a:xfrm>
                <a:off x="3929554" y="5322378"/>
                <a:ext cx="22728" cy="55158"/>
              </a:xfrm>
              <a:custGeom>
                <a:rect b="b" l="l" r="r" t="t"/>
                <a:pathLst>
                  <a:path extrusionOk="0" h="55158" w="22728">
                    <a:moveTo>
                      <a:pt x="482" y="34848"/>
                    </a:moveTo>
                    <a:cubicBezTo>
                      <a:pt x="2408" y="28105"/>
                      <a:pt x="4335" y="18472"/>
                      <a:pt x="6743" y="9803"/>
                    </a:cubicBezTo>
                    <a:cubicBezTo>
                      <a:pt x="8670" y="4023"/>
                      <a:pt x="11559" y="-2720"/>
                      <a:pt x="18784" y="1133"/>
                    </a:cubicBezTo>
                    <a:cubicBezTo>
                      <a:pt x="21674" y="2578"/>
                      <a:pt x="23119" y="9803"/>
                      <a:pt x="22637" y="14137"/>
                    </a:cubicBezTo>
                    <a:cubicBezTo>
                      <a:pt x="21674" y="24252"/>
                      <a:pt x="19747" y="34366"/>
                      <a:pt x="16857" y="44481"/>
                    </a:cubicBezTo>
                    <a:cubicBezTo>
                      <a:pt x="15894" y="48815"/>
                      <a:pt x="11559" y="54595"/>
                      <a:pt x="8188" y="55076"/>
                    </a:cubicBezTo>
                    <a:cubicBezTo>
                      <a:pt x="0" y="56040"/>
                      <a:pt x="0" y="48334"/>
                      <a:pt x="0" y="42554"/>
                    </a:cubicBezTo>
                    <a:cubicBezTo>
                      <a:pt x="482" y="40627"/>
                      <a:pt x="482" y="39182"/>
                      <a:pt x="482" y="34848"/>
                    </a:cubicBezTo>
                    <a:close/>
                  </a:path>
                </a:pathLst>
              </a:custGeom>
              <a:solidFill>
                <a:srgbClr val="4DB09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p6"/>
              <p:cNvSpPr/>
              <p:nvPr/>
            </p:nvSpPr>
            <p:spPr>
              <a:xfrm>
                <a:off x="4038350" y="5254958"/>
                <a:ext cx="54959" cy="23803"/>
              </a:xfrm>
              <a:custGeom>
                <a:rect b="b" l="l" r="r" t="t"/>
                <a:pathLst>
                  <a:path extrusionOk="0" h="23803" w="54959">
                    <a:moveTo>
                      <a:pt x="54959" y="17983"/>
                    </a:moveTo>
                    <a:cubicBezTo>
                      <a:pt x="51106" y="20391"/>
                      <a:pt x="47735" y="24244"/>
                      <a:pt x="44845" y="23762"/>
                    </a:cubicBezTo>
                    <a:cubicBezTo>
                      <a:pt x="31841" y="21836"/>
                      <a:pt x="18837" y="19427"/>
                      <a:pt x="5833" y="16056"/>
                    </a:cubicBezTo>
                    <a:cubicBezTo>
                      <a:pt x="3425" y="15574"/>
                      <a:pt x="535" y="11240"/>
                      <a:pt x="53" y="7868"/>
                    </a:cubicBezTo>
                    <a:cubicBezTo>
                      <a:pt x="-429" y="5942"/>
                      <a:pt x="2461" y="2570"/>
                      <a:pt x="4869" y="1125"/>
                    </a:cubicBezTo>
                    <a:cubicBezTo>
                      <a:pt x="12576" y="-2728"/>
                      <a:pt x="45327" y="4015"/>
                      <a:pt x="51588" y="10758"/>
                    </a:cubicBezTo>
                    <a:cubicBezTo>
                      <a:pt x="52551" y="12684"/>
                      <a:pt x="53033" y="14611"/>
                      <a:pt x="54959" y="17983"/>
                    </a:cubicBezTo>
                    <a:close/>
                  </a:path>
                </a:pathLst>
              </a:custGeom>
              <a:solidFill>
                <a:srgbClr val="3EB08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" name="Google Shape;215;p6"/>
              <p:cNvSpPr/>
              <p:nvPr/>
            </p:nvSpPr>
            <p:spPr>
              <a:xfrm>
                <a:off x="3997946" y="5461687"/>
                <a:ext cx="57796" cy="22280"/>
              </a:xfrm>
              <a:custGeom>
                <a:rect b="b" l="l" r="r" t="t"/>
                <a:pathLst>
                  <a:path extrusionOk="0" h="22280" w="57796">
                    <a:moveTo>
                      <a:pt x="57796" y="19319"/>
                    </a:moveTo>
                    <a:cubicBezTo>
                      <a:pt x="36604" y="25580"/>
                      <a:pt x="21674" y="20764"/>
                      <a:pt x="6743" y="15466"/>
                    </a:cubicBezTo>
                    <a:cubicBezTo>
                      <a:pt x="3372" y="14503"/>
                      <a:pt x="2408" y="7760"/>
                      <a:pt x="0" y="3907"/>
                    </a:cubicBezTo>
                    <a:cubicBezTo>
                      <a:pt x="3853" y="2462"/>
                      <a:pt x="7706" y="-428"/>
                      <a:pt x="11559" y="53"/>
                    </a:cubicBezTo>
                    <a:cubicBezTo>
                      <a:pt x="23118" y="1499"/>
                      <a:pt x="35159" y="3907"/>
                      <a:pt x="46237" y="7278"/>
                    </a:cubicBezTo>
                    <a:cubicBezTo>
                      <a:pt x="50090" y="8241"/>
                      <a:pt x="52498" y="13540"/>
                      <a:pt x="57796" y="19319"/>
                    </a:cubicBezTo>
                    <a:close/>
                  </a:path>
                </a:pathLst>
              </a:custGeom>
              <a:solidFill>
                <a:srgbClr val="3EB08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6"/>
              <p:cNvSpPr/>
              <p:nvPr/>
            </p:nvSpPr>
            <p:spPr>
              <a:xfrm>
                <a:off x="4113294" y="5283054"/>
                <a:ext cx="36286" cy="52498"/>
              </a:xfrm>
              <a:custGeom>
                <a:rect b="b" l="l" r="r" t="t"/>
                <a:pathLst>
                  <a:path extrusionOk="0" h="52498" w="36286">
                    <a:moveTo>
                      <a:pt x="2171" y="0"/>
                    </a:moveTo>
                    <a:cubicBezTo>
                      <a:pt x="21437" y="11559"/>
                      <a:pt x="29624" y="26008"/>
                      <a:pt x="35886" y="40939"/>
                    </a:cubicBezTo>
                    <a:cubicBezTo>
                      <a:pt x="37330" y="43829"/>
                      <a:pt x="34441" y="48645"/>
                      <a:pt x="33959" y="52498"/>
                    </a:cubicBezTo>
                    <a:cubicBezTo>
                      <a:pt x="30106" y="51535"/>
                      <a:pt x="24808" y="52017"/>
                      <a:pt x="22881" y="49608"/>
                    </a:cubicBezTo>
                    <a:cubicBezTo>
                      <a:pt x="14694" y="39012"/>
                      <a:pt x="7469" y="27935"/>
                      <a:pt x="726" y="16376"/>
                    </a:cubicBezTo>
                    <a:cubicBezTo>
                      <a:pt x="-1200" y="13004"/>
                      <a:pt x="1208" y="7706"/>
                      <a:pt x="2171" y="0"/>
                    </a:cubicBezTo>
                    <a:close/>
                  </a:path>
                </a:pathLst>
              </a:custGeom>
              <a:solidFill>
                <a:srgbClr val="4DB09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6"/>
              <p:cNvSpPr/>
              <p:nvPr/>
            </p:nvSpPr>
            <p:spPr>
              <a:xfrm>
                <a:off x="4136596" y="5362524"/>
                <a:ext cx="22401" cy="61167"/>
              </a:xfrm>
              <a:custGeom>
                <a:rect b="b" l="l" r="r" t="t"/>
                <a:pathLst>
                  <a:path extrusionOk="0" h="61167" w="22401">
                    <a:moveTo>
                      <a:pt x="5360" y="61168"/>
                    </a:moveTo>
                    <a:cubicBezTo>
                      <a:pt x="1988" y="52017"/>
                      <a:pt x="-420" y="48645"/>
                      <a:pt x="61" y="45755"/>
                    </a:cubicBezTo>
                    <a:cubicBezTo>
                      <a:pt x="1506" y="33233"/>
                      <a:pt x="3433" y="20710"/>
                      <a:pt x="6323" y="8669"/>
                    </a:cubicBezTo>
                    <a:cubicBezTo>
                      <a:pt x="7286" y="5298"/>
                      <a:pt x="12102" y="2890"/>
                      <a:pt x="14992" y="0"/>
                    </a:cubicBezTo>
                    <a:cubicBezTo>
                      <a:pt x="17400" y="2890"/>
                      <a:pt x="22217" y="5780"/>
                      <a:pt x="22217" y="9151"/>
                    </a:cubicBezTo>
                    <a:cubicBezTo>
                      <a:pt x="23180" y="26971"/>
                      <a:pt x="20772" y="43829"/>
                      <a:pt x="5360" y="61168"/>
                    </a:cubicBezTo>
                    <a:close/>
                  </a:path>
                </a:pathLst>
              </a:custGeom>
              <a:solidFill>
                <a:srgbClr val="4DB09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6"/>
              <p:cNvSpPr/>
              <p:nvPr/>
            </p:nvSpPr>
            <p:spPr>
              <a:xfrm>
                <a:off x="4079343" y="5437751"/>
                <a:ext cx="48186" cy="37348"/>
              </a:xfrm>
              <a:custGeom>
                <a:rect b="b" l="l" r="r" t="t"/>
                <a:pathLst>
                  <a:path extrusionOk="0" h="37348" w="48186">
                    <a:moveTo>
                      <a:pt x="48163" y="8096"/>
                    </a:moveTo>
                    <a:cubicBezTo>
                      <a:pt x="47682" y="9541"/>
                      <a:pt x="47200" y="11949"/>
                      <a:pt x="45755" y="13394"/>
                    </a:cubicBezTo>
                    <a:cubicBezTo>
                      <a:pt x="34678" y="21582"/>
                      <a:pt x="23118" y="29770"/>
                      <a:pt x="11559" y="36994"/>
                    </a:cubicBezTo>
                    <a:cubicBezTo>
                      <a:pt x="9151" y="38439"/>
                      <a:pt x="3853" y="35068"/>
                      <a:pt x="0" y="34104"/>
                    </a:cubicBezTo>
                    <a:cubicBezTo>
                      <a:pt x="1445" y="30251"/>
                      <a:pt x="1926" y="25435"/>
                      <a:pt x="4335" y="23508"/>
                    </a:cubicBezTo>
                    <a:cubicBezTo>
                      <a:pt x="13967" y="15802"/>
                      <a:pt x="24563" y="8578"/>
                      <a:pt x="35159" y="1835"/>
                    </a:cubicBezTo>
                    <a:cubicBezTo>
                      <a:pt x="41420" y="-2500"/>
                      <a:pt x="48645" y="1353"/>
                      <a:pt x="48163" y="8096"/>
                    </a:cubicBezTo>
                    <a:close/>
                  </a:path>
                </a:pathLst>
              </a:custGeom>
              <a:solidFill>
                <a:srgbClr val="4DB09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219;p6"/>
              <p:cNvSpPr/>
              <p:nvPr/>
            </p:nvSpPr>
            <p:spPr>
              <a:xfrm>
                <a:off x="3963750" y="5264843"/>
                <a:ext cx="47025" cy="37957"/>
              </a:xfrm>
              <a:custGeom>
                <a:rect b="b" l="l" r="r" t="t"/>
                <a:pathLst>
                  <a:path extrusionOk="0" h="37957" w="47025">
                    <a:moveTo>
                      <a:pt x="0" y="36513"/>
                    </a:moveTo>
                    <a:cubicBezTo>
                      <a:pt x="482" y="32179"/>
                      <a:pt x="-963" y="25917"/>
                      <a:pt x="1445" y="23991"/>
                    </a:cubicBezTo>
                    <a:cubicBezTo>
                      <a:pt x="12522" y="15321"/>
                      <a:pt x="24082" y="7615"/>
                      <a:pt x="36123" y="390"/>
                    </a:cubicBezTo>
                    <a:cubicBezTo>
                      <a:pt x="38531" y="-1054"/>
                      <a:pt x="43829" y="1835"/>
                      <a:pt x="46719" y="3762"/>
                    </a:cubicBezTo>
                    <a:cubicBezTo>
                      <a:pt x="47682" y="4725"/>
                      <a:pt x="46237" y="11468"/>
                      <a:pt x="44311" y="12913"/>
                    </a:cubicBezTo>
                    <a:cubicBezTo>
                      <a:pt x="31788" y="21583"/>
                      <a:pt x="18784" y="29770"/>
                      <a:pt x="5780" y="37958"/>
                    </a:cubicBezTo>
                    <a:cubicBezTo>
                      <a:pt x="3372" y="37476"/>
                      <a:pt x="1445" y="36995"/>
                      <a:pt x="0" y="36513"/>
                    </a:cubicBezTo>
                    <a:close/>
                  </a:path>
                </a:pathLst>
              </a:custGeom>
              <a:solidFill>
                <a:srgbClr val="4DB09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" name="Google Shape;220;p6"/>
            <p:cNvGrpSpPr/>
            <p:nvPr/>
          </p:nvGrpSpPr>
          <p:grpSpPr>
            <a:xfrm>
              <a:off x="2531017" y="3498566"/>
              <a:ext cx="230440" cy="229776"/>
              <a:chOff x="3352210" y="5255083"/>
              <a:chExt cx="230440" cy="229776"/>
            </a:xfrm>
          </p:grpSpPr>
          <p:sp>
            <p:nvSpPr>
              <p:cNvPr id="221" name="Google Shape;221;p6"/>
              <p:cNvSpPr/>
              <p:nvPr/>
            </p:nvSpPr>
            <p:spPr>
              <a:xfrm>
                <a:off x="3403603" y="5306581"/>
                <a:ext cx="126682" cy="127760"/>
              </a:xfrm>
              <a:custGeom>
                <a:rect b="b" l="l" r="r" t="t"/>
                <a:pathLst>
                  <a:path extrusionOk="0" h="127760" w="126682">
                    <a:moveTo>
                      <a:pt x="126676" y="66058"/>
                    </a:moveTo>
                    <a:cubicBezTo>
                      <a:pt x="126194" y="101217"/>
                      <a:pt x="96815" y="129152"/>
                      <a:pt x="61174" y="127707"/>
                    </a:cubicBezTo>
                    <a:cubicBezTo>
                      <a:pt x="28422" y="126744"/>
                      <a:pt x="-476" y="95919"/>
                      <a:pt x="6" y="62686"/>
                    </a:cubicBezTo>
                    <a:cubicBezTo>
                      <a:pt x="488" y="34270"/>
                      <a:pt x="26496" y="-1853"/>
                      <a:pt x="65508" y="74"/>
                    </a:cubicBezTo>
                    <a:cubicBezTo>
                      <a:pt x="101631" y="2000"/>
                      <a:pt x="127158" y="28490"/>
                      <a:pt x="126676" y="66058"/>
                    </a:cubicBezTo>
                    <a:close/>
                  </a:path>
                </a:pathLst>
              </a:custGeom>
              <a:solidFill>
                <a:srgbClr val="71C2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6"/>
              <p:cNvSpPr/>
              <p:nvPr/>
            </p:nvSpPr>
            <p:spPr>
              <a:xfrm>
                <a:off x="3457070" y="5255083"/>
                <a:ext cx="57849" cy="24155"/>
              </a:xfrm>
              <a:custGeom>
                <a:rect b="b" l="l" r="r" t="t"/>
                <a:pathLst>
                  <a:path extrusionOk="0" h="24155" w="57849">
                    <a:moveTo>
                      <a:pt x="0" y="6780"/>
                    </a:moveTo>
                    <a:cubicBezTo>
                      <a:pt x="4335" y="3890"/>
                      <a:pt x="8188" y="-445"/>
                      <a:pt x="11559" y="37"/>
                    </a:cubicBezTo>
                    <a:cubicBezTo>
                      <a:pt x="25527" y="1963"/>
                      <a:pt x="39012" y="5335"/>
                      <a:pt x="52980" y="8706"/>
                    </a:cubicBezTo>
                    <a:cubicBezTo>
                      <a:pt x="55388" y="9188"/>
                      <a:pt x="58278" y="14486"/>
                      <a:pt x="57796" y="17376"/>
                    </a:cubicBezTo>
                    <a:cubicBezTo>
                      <a:pt x="57315" y="20266"/>
                      <a:pt x="52980" y="24600"/>
                      <a:pt x="51053" y="24119"/>
                    </a:cubicBezTo>
                    <a:cubicBezTo>
                      <a:pt x="35159" y="21229"/>
                      <a:pt x="19747" y="16894"/>
                      <a:pt x="3853" y="13041"/>
                    </a:cubicBezTo>
                    <a:cubicBezTo>
                      <a:pt x="2890" y="13041"/>
                      <a:pt x="2408" y="11115"/>
                      <a:pt x="0" y="6780"/>
                    </a:cubicBezTo>
                    <a:close/>
                  </a:path>
                </a:pathLst>
              </a:custGeom>
              <a:solidFill>
                <a:srgbClr val="78C5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3" name="Google Shape;223;p6"/>
              <p:cNvSpPr/>
              <p:nvPr/>
            </p:nvSpPr>
            <p:spPr>
              <a:xfrm>
                <a:off x="3419503" y="5461694"/>
                <a:ext cx="54943" cy="23165"/>
              </a:xfrm>
              <a:custGeom>
                <a:rect b="b" l="l" r="r" t="t"/>
                <a:pathLst>
                  <a:path extrusionOk="0" h="23165" w="54943">
                    <a:moveTo>
                      <a:pt x="34678" y="23165"/>
                    </a:moveTo>
                    <a:cubicBezTo>
                      <a:pt x="28416" y="21720"/>
                      <a:pt x="18302" y="19794"/>
                      <a:pt x="8669" y="15941"/>
                    </a:cubicBezTo>
                    <a:cubicBezTo>
                      <a:pt x="4816" y="14496"/>
                      <a:pt x="2890" y="8716"/>
                      <a:pt x="0" y="4863"/>
                    </a:cubicBezTo>
                    <a:cubicBezTo>
                      <a:pt x="4335" y="2937"/>
                      <a:pt x="8669" y="-435"/>
                      <a:pt x="13004" y="47"/>
                    </a:cubicBezTo>
                    <a:cubicBezTo>
                      <a:pt x="24563" y="1492"/>
                      <a:pt x="36123" y="3900"/>
                      <a:pt x="47682" y="6790"/>
                    </a:cubicBezTo>
                    <a:cubicBezTo>
                      <a:pt x="51053" y="7753"/>
                      <a:pt x="53943" y="12087"/>
                      <a:pt x="54906" y="15459"/>
                    </a:cubicBezTo>
                    <a:cubicBezTo>
                      <a:pt x="55388" y="16904"/>
                      <a:pt x="51053" y="20757"/>
                      <a:pt x="48163" y="22202"/>
                    </a:cubicBezTo>
                    <a:cubicBezTo>
                      <a:pt x="45274" y="23647"/>
                      <a:pt x="41902" y="22683"/>
                      <a:pt x="34678" y="23165"/>
                    </a:cubicBezTo>
                    <a:close/>
                  </a:path>
                </a:pathLst>
              </a:custGeom>
              <a:solidFill>
                <a:srgbClr val="78C5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224;p6"/>
              <p:cNvSpPr/>
              <p:nvPr/>
            </p:nvSpPr>
            <p:spPr>
              <a:xfrm>
                <a:off x="3557250" y="5359153"/>
                <a:ext cx="25400" cy="59722"/>
              </a:xfrm>
              <a:custGeom>
                <a:rect b="b" l="l" r="r" t="t"/>
                <a:pathLst>
                  <a:path extrusionOk="0" h="59722" w="25400">
                    <a:moveTo>
                      <a:pt x="7706" y="59723"/>
                    </a:moveTo>
                    <a:cubicBezTo>
                      <a:pt x="6261" y="58760"/>
                      <a:pt x="3853" y="57796"/>
                      <a:pt x="2408" y="56351"/>
                    </a:cubicBezTo>
                    <a:cubicBezTo>
                      <a:pt x="963" y="54907"/>
                      <a:pt x="0" y="52017"/>
                      <a:pt x="0" y="50572"/>
                    </a:cubicBezTo>
                    <a:cubicBezTo>
                      <a:pt x="3372" y="35159"/>
                      <a:pt x="7225" y="19265"/>
                      <a:pt x="12041" y="0"/>
                    </a:cubicBezTo>
                    <a:cubicBezTo>
                      <a:pt x="18302" y="5780"/>
                      <a:pt x="23600" y="8188"/>
                      <a:pt x="24563" y="12041"/>
                    </a:cubicBezTo>
                    <a:cubicBezTo>
                      <a:pt x="28417" y="23600"/>
                      <a:pt x="18302" y="49608"/>
                      <a:pt x="7706" y="59723"/>
                    </a:cubicBezTo>
                    <a:close/>
                  </a:path>
                </a:pathLst>
              </a:custGeom>
              <a:solidFill>
                <a:srgbClr val="78C5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6"/>
              <p:cNvSpPr/>
              <p:nvPr/>
            </p:nvSpPr>
            <p:spPr>
              <a:xfrm>
                <a:off x="3352210" y="5322067"/>
                <a:ext cx="22501" cy="54969"/>
              </a:xfrm>
              <a:custGeom>
                <a:rect b="b" l="l" r="r" t="t"/>
                <a:pathLst>
                  <a:path extrusionOk="0" h="54969" w="22501">
                    <a:moveTo>
                      <a:pt x="17685" y="0"/>
                    </a:moveTo>
                    <a:cubicBezTo>
                      <a:pt x="19130" y="1445"/>
                      <a:pt x="22501" y="2890"/>
                      <a:pt x="22501" y="3853"/>
                    </a:cubicBezTo>
                    <a:cubicBezTo>
                      <a:pt x="20093" y="19747"/>
                      <a:pt x="17685" y="35641"/>
                      <a:pt x="14795" y="51535"/>
                    </a:cubicBezTo>
                    <a:cubicBezTo>
                      <a:pt x="14313" y="52980"/>
                      <a:pt x="9979" y="55388"/>
                      <a:pt x="7570" y="54907"/>
                    </a:cubicBezTo>
                    <a:cubicBezTo>
                      <a:pt x="5162" y="54425"/>
                      <a:pt x="2272" y="52017"/>
                      <a:pt x="1309" y="49609"/>
                    </a:cubicBezTo>
                    <a:cubicBezTo>
                      <a:pt x="-3507" y="37086"/>
                      <a:pt x="5644" y="9633"/>
                      <a:pt x="17685" y="0"/>
                    </a:cubicBezTo>
                    <a:close/>
                  </a:path>
                </a:pathLst>
              </a:custGeom>
              <a:solidFill>
                <a:srgbClr val="78C5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6"/>
              <p:cNvSpPr/>
              <p:nvPr/>
            </p:nvSpPr>
            <p:spPr>
              <a:xfrm>
                <a:off x="3385637" y="5263755"/>
                <a:ext cx="51204" cy="36851"/>
              </a:xfrm>
              <a:custGeom>
                <a:rect b="b" l="l" r="r" t="t"/>
                <a:pathLst>
                  <a:path extrusionOk="0" h="36851" w="51204">
                    <a:moveTo>
                      <a:pt x="51204" y="7258"/>
                    </a:moveTo>
                    <a:cubicBezTo>
                      <a:pt x="47833" y="11593"/>
                      <a:pt x="46388" y="14483"/>
                      <a:pt x="43980" y="15927"/>
                    </a:cubicBezTo>
                    <a:cubicBezTo>
                      <a:pt x="33384" y="23152"/>
                      <a:pt x="23270" y="30376"/>
                      <a:pt x="12192" y="36156"/>
                    </a:cubicBezTo>
                    <a:cubicBezTo>
                      <a:pt x="9302" y="37601"/>
                      <a:pt x="4004" y="36638"/>
                      <a:pt x="633" y="34711"/>
                    </a:cubicBezTo>
                    <a:cubicBezTo>
                      <a:pt x="-331" y="34230"/>
                      <a:pt x="-331" y="26523"/>
                      <a:pt x="1596" y="25079"/>
                    </a:cubicBezTo>
                    <a:cubicBezTo>
                      <a:pt x="13637" y="15927"/>
                      <a:pt x="25678" y="7740"/>
                      <a:pt x="38200" y="34"/>
                    </a:cubicBezTo>
                    <a:cubicBezTo>
                      <a:pt x="40608" y="-448"/>
                      <a:pt x="45906" y="4368"/>
                      <a:pt x="51204" y="7258"/>
                    </a:cubicBezTo>
                    <a:close/>
                  </a:path>
                </a:pathLst>
              </a:custGeom>
              <a:solidFill>
                <a:srgbClr val="78C5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6"/>
              <p:cNvSpPr/>
              <p:nvPr/>
            </p:nvSpPr>
            <p:spPr>
              <a:xfrm>
                <a:off x="3537610" y="5288352"/>
                <a:ext cx="36226" cy="49126"/>
              </a:xfrm>
              <a:custGeom>
                <a:rect b="b" l="l" r="r" t="t"/>
                <a:pathLst>
                  <a:path extrusionOk="0" h="49126" w="36226">
                    <a:moveTo>
                      <a:pt x="25420" y="49127"/>
                    </a:moveTo>
                    <a:cubicBezTo>
                      <a:pt x="16750" y="36123"/>
                      <a:pt x="8081" y="25045"/>
                      <a:pt x="856" y="13486"/>
                    </a:cubicBezTo>
                    <a:cubicBezTo>
                      <a:pt x="-1070" y="10115"/>
                      <a:pt x="856" y="4816"/>
                      <a:pt x="856" y="0"/>
                    </a:cubicBezTo>
                    <a:cubicBezTo>
                      <a:pt x="4709" y="482"/>
                      <a:pt x="10489" y="0"/>
                      <a:pt x="11934" y="2408"/>
                    </a:cubicBezTo>
                    <a:cubicBezTo>
                      <a:pt x="20122" y="13486"/>
                      <a:pt x="28309" y="25045"/>
                      <a:pt x="35052" y="37086"/>
                    </a:cubicBezTo>
                    <a:cubicBezTo>
                      <a:pt x="38905" y="44310"/>
                      <a:pt x="32644" y="47200"/>
                      <a:pt x="25420" y="49127"/>
                    </a:cubicBezTo>
                    <a:close/>
                  </a:path>
                </a:pathLst>
              </a:custGeom>
              <a:solidFill>
                <a:srgbClr val="78C5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228;p6"/>
              <p:cNvSpPr/>
              <p:nvPr/>
            </p:nvSpPr>
            <p:spPr>
              <a:xfrm>
                <a:off x="3362152" y="5400573"/>
                <a:ext cx="36639" cy="50959"/>
              </a:xfrm>
              <a:custGeom>
                <a:rect b="b" l="l" r="r" t="t"/>
                <a:pathLst>
                  <a:path extrusionOk="0" h="50959" w="36639">
                    <a:moveTo>
                      <a:pt x="7742" y="0"/>
                    </a:moveTo>
                    <a:cubicBezTo>
                      <a:pt x="17856" y="14931"/>
                      <a:pt x="27489" y="27935"/>
                      <a:pt x="36158" y="41420"/>
                    </a:cubicBezTo>
                    <a:cubicBezTo>
                      <a:pt x="37122" y="43347"/>
                      <a:pt x="36640" y="47682"/>
                      <a:pt x="34713" y="49127"/>
                    </a:cubicBezTo>
                    <a:cubicBezTo>
                      <a:pt x="33269" y="50572"/>
                      <a:pt x="28934" y="51535"/>
                      <a:pt x="27007" y="50572"/>
                    </a:cubicBezTo>
                    <a:cubicBezTo>
                      <a:pt x="17856" y="47682"/>
                      <a:pt x="-928" y="18784"/>
                      <a:pt x="36" y="9151"/>
                    </a:cubicBezTo>
                    <a:cubicBezTo>
                      <a:pt x="36" y="6743"/>
                      <a:pt x="3889" y="4335"/>
                      <a:pt x="7742" y="0"/>
                    </a:cubicBezTo>
                    <a:close/>
                  </a:path>
                </a:pathLst>
              </a:custGeom>
              <a:solidFill>
                <a:srgbClr val="78C5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229;p6"/>
              <p:cNvSpPr/>
              <p:nvPr/>
            </p:nvSpPr>
            <p:spPr>
              <a:xfrm>
                <a:off x="3502344" y="5437735"/>
                <a:ext cx="49126" cy="36440"/>
              </a:xfrm>
              <a:custGeom>
                <a:rect b="b" l="l" r="r" t="t"/>
                <a:pathLst>
                  <a:path extrusionOk="0" h="36440" w="49126">
                    <a:moveTo>
                      <a:pt x="49127" y="7630"/>
                    </a:moveTo>
                    <a:cubicBezTo>
                      <a:pt x="41421" y="21598"/>
                      <a:pt x="28416" y="29785"/>
                      <a:pt x="13486" y="36047"/>
                    </a:cubicBezTo>
                    <a:cubicBezTo>
                      <a:pt x="10114" y="37492"/>
                      <a:pt x="4816" y="34602"/>
                      <a:pt x="0" y="33157"/>
                    </a:cubicBezTo>
                    <a:cubicBezTo>
                      <a:pt x="1445" y="29304"/>
                      <a:pt x="2408" y="24488"/>
                      <a:pt x="4816" y="22079"/>
                    </a:cubicBezTo>
                    <a:cubicBezTo>
                      <a:pt x="13486" y="15336"/>
                      <a:pt x="22637" y="9075"/>
                      <a:pt x="32270" y="2814"/>
                    </a:cubicBezTo>
                    <a:cubicBezTo>
                      <a:pt x="39012" y="-1521"/>
                      <a:pt x="44792" y="-1521"/>
                      <a:pt x="49127" y="7630"/>
                    </a:cubicBezTo>
                    <a:close/>
                  </a:path>
                </a:pathLst>
              </a:custGeom>
              <a:solidFill>
                <a:srgbClr val="78C54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0" name="Google Shape;230;p6"/>
            <p:cNvGrpSpPr/>
            <p:nvPr/>
          </p:nvGrpSpPr>
          <p:grpSpPr>
            <a:xfrm>
              <a:off x="2532233" y="4553816"/>
              <a:ext cx="228009" cy="226134"/>
              <a:chOff x="4507953" y="5258277"/>
              <a:chExt cx="228009" cy="226134"/>
            </a:xfrm>
          </p:grpSpPr>
          <p:sp>
            <p:nvSpPr>
              <p:cNvPr id="231" name="Google Shape;231;p6"/>
              <p:cNvSpPr/>
              <p:nvPr/>
            </p:nvSpPr>
            <p:spPr>
              <a:xfrm>
                <a:off x="4559512" y="5306648"/>
                <a:ext cx="125732" cy="126194"/>
              </a:xfrm>
              <a:custGeom>
                <a:rect b="b" l="l" r="r" t="t"/>
                <a:pathLst>
                  <a:path extrusionOk="0" h="126194" w="125732">
                    <a:moveTo>
                      <a:pt x="20" y="62619"/>
                    </a:moveTo>
                    <a:cubicBezTo>
                      <a:pt x="-943" y="26978"/>
                      <a:pt x="32771" y="-476"/>
                      <a:pt x="63114" y="6"/>
                    </a:cubicBezTo>
                    <a:cubicBezTo>
                      <a:pt x="96347" y="488"/>
                      <a:pt x="126208" y="30831"/>
                      <a:pt x="125727" y="64064"/>
                    </a:cubicBezTo>
                    <a:cubicBezTo>
                      <a:pt x="125245" y="97296"/>
                      <a:pt x="95865" y="126194"/>
                      <a:pt x="61669" y="126194"/>
                    </a:cubicBezTo>
                    <a:cubicBezTo>
                      <a:pt x="27955" y="126194"/>
                      <a:pt x="-462" y="97296"/>
                      <a:pt x="20" y="62619"/>
                    </a:cubicBezTo>
                    <a:close/>
                  </a:path>
                </a:pathLst>
              </a:custGeom>
              <a:solidFill>
                <a:srgbClr val="4EA4D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6"/>
              <p:cNvSpPr/>
              <p:nvPr/>
            </p:nvSpPr>
            <p:spPr>
              <a:xfrm>
                <a:off x="4516448" y="5404237"/>
                <a:ext cx="38000" cy="47359"/>
              </a:xfrm>
              <a:custGeom>
                <a:rect b="b" l="l" r="r" t="t"/>
                <a:pathLst>
                  <a:path extrusionOk="0" h="47359" w="38000">
                    <a:moveTo>
                      <a:pt x="37787" y="44982"/>
                    </a:moveTo>
                    <a:cubicBezTo>
                      <a:pt x="34415" y="45945"/>
                      <a:pt x="27673" y="48353"/>
                      <a:pt x="26709" y="46909"/>
                    </a:cubicBezTo>
                    <a:cubicBezTo>
                      <a:pt x="17077" y="34868"/>
                      <a:pt x="8407" y="21863"/>
                      <a:pt x="219" y="8859"/>
                    </a:cubicBezTo>
                    <a:cubicBezTo>
                      <a:pt x="-744" y="7414"/>
                      <a:pt x="1664" y="2598"/>
                      <a:pt x="3591" y="1153"/>
                    </a:cubicBezTo>
                    <a:cubicBezTo>
                      <a:pt x="5517" y="-292"/>
                      <a:pt x="10334" y="-292"/>
                      <a:pt x="11297" y="671"/>
                    </a:cubicBezTo>
                    <a:cubicBezTo>
                      <a:pt x="20448" y="13194"/>
                      <a:pt x="29117" y="26198"/>
                      <a:pt x="37787" y="39202"/>
                    </a:cubicBezTo>
                    <a:cubicBezTo>
                      <a:pt x="38269" y="40165"/>
                      <a:pt x="37787" y="41129"/>
                      <a:pt x="37787" y="44982"/>
                    </a:cubicBezTo>
                    <a:close/>
                  </a:path>
                </a:pathLst>
              </a:custGeom>
              <a:solidFill>
                <a:srgbClr val="599FD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6"/>
              <p:cNvSpPr/>
              <p:nvPr/>
            </p:nvSpPr>
            <p:spPr>
              <a:xfrm>
                <a:off x="4507953" y="5317732"/>
                <a:ext cx="22717" cy="58800"/>
              </a:xfrm>
              <a:custGeom>
                <a:rect b="b" l="l" r="r" t="t"/>
                <a:pathLst>
                  <a:path extrusionOk="0" h="58800" w="22717">
                    <a:moveTo>
                      <a:pt x="14012" y="0"/>
                    </a:moveTo>
                    <a:cubicBezTo>
                      <a:pt x="18828" y="6743"/>
                      <a:pt x="23163" y="10596"/>
                      <a:pt x="22681" y="13486"/>
                    </a:cubicBezTo>
                    <a:cubicBezTo>
                      <a:pt x="20755" y="26490"/>
                      <a:pt x="17865" y="39494"/>
                      <a:pt x="14975" y="52498"/>
                    </a:cubicBezTo>
                    <a:cubicBezTo>
                      <a:pt x="14493" y="55388"/>
                      <a:pt x="8714" y="59241"/>
                      <a:pt x="7750" y="58760"/>
                    </a:cubicBezTo>
                    <a:cubicBezTo>
                      <a:pt x="4379" y="56833"/>
                      <a:pt x="44" y="53461"/>
                      <a:pt x="44" y="50090"/>
                    </a:cubicBezTo>
                    <a:cubicBezTo>
                      <a:pt x="-438" y="34196"/>
                      <a:pt x="2934" y="18302"/>
                      <a:pt x="14012" y="0"/>
                    </a:cubicBezTo>
                    <a:close/>
                  </a:path>
                </a:pathLst>
              </a:custGeom>
              <a:solidFill>
                <a:srgbClr val="599FD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6"/>
              <p:cNvSpPr/>
              <p:nvPr/>
            </p:nvSpPr>
            <p:spPr>
              <a:xfrm>
                <a:off x="4541674" y="5261862"/>
                <a:ext cx="45626" cy="39173"/>
              </a:xfrm>
              <a:custGeom>
                <a:rect b="b" l="l" r="r" t="t"/>
                <a:pathLst>
                  <a:path extrusionOk="0" h="39173" w="45626">
                    <a:moveTo>
                      <a:pt x="36643" y="0"/>
                    </a:moveTo>
                    <a:cubicBezTo>
                      <a:pt x="47239" y="6261"/>
                      <a:pt x="47720" y="12041"/>
                      <a:pt x="41941" y="16857"/>
                    </a:cubicBezTo>
                    <a:cubicBezTo>
                      <a:pt x="31826" y="24564"/>
                      <a:pt x="21230" y="31788"/>
                      <a:pt x="10635" y="38531"/>
                    </a:cubicBezTo>
                    <a:cubicBezTo>
                      <a:pt x="8226" y="39976"/>
                      <a:pt x="3892" y="38531"/>
                      <a:pt x="520" y="38531"/>
                    </a:cubicBezTo>
                    <a:cubicBezTo>
                      <a:pt x="520" y="34678"/>
                      <a:pt x="-925" y="28417"/>
                      <a:pt x="1002" y="26972"/>
                    </a:cubicBezTo>
                    <a:cubicBezTo>
                      <a:pt x="12561" y="17339"/>
                      <a:pt x="25084" y="8670"/>
                      <a:pt x="36643" y="0"/>
                    </a:cubicBezTo>
                    <a:close/>
                  </a:path>
                </a:pathLst>
              </a:custGeom>
              <a:solidFill>
                <a:srgbClr val="599FD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6"/>
              <p:cNvSpPr/>
              <p:nvPr/>
            </p:nvSpPr>
            <p:spPr>
              <a:xfrm>
                <a:off x="4572537" y="5461688"/>
                <a:ext cx="55869" cy="22723"/>
              </a:xfrm>
              <a:custGeom>
                <a:rect b="b" l="l" r="r" t="t"/>
                <a:pathLst>
                  <a:path extrusionOk="0" h="22723" w="55869">
                    <a:moveTo>
                      <a:pt x="0" y="4869"/>
                    </a:moveTo>
                    <a:cubicBezTo>
                      <a:pt x="4816" y="2461"/>
                      <a:pt x="7706" y="-428"/>
                      <a:pt x="10596" y="53"/>
                    </a:cubicBezTo>
                    <a:cubicBezTo>
                      <a:pt x="23119" y="1980"/>
                      <a:pt x="35641" y="3906"/>
                      <a:pt x="47682" y="7278"/>
                    </a:cubicBezTo>
                    <a:cubicBezTo>
                      <a:pt x="51053" y="8241"/>
                      <a:pt x="52980" y="13057"/>
                      <a:pt x="55870" y="15947"/>
                    </a:cubicBezTo>
                    <a:cubicBezTo>
                      <a:pt x="52498" y="18355"/>
                      <a:pt x="49127" y="23172"/>
                      <a:pt x="46237" y="22690"/>
                    </a:cubicBezTo>
                    <a:cubicBezTo>
                      <a:pt x="29861" y="20764"/>
                      <a:pt x="12041" y="22690"/>
                      <a:pt x="0" y="4869"/>
                    </a:cubicBezTo>
                    <a:close/>
                  </a:path>
                </a:pathLst>
              </a:custGeom>
              <a:solidFill>
                <a:srgbClr val="599FD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6"/>
              <p:cNvSpPr/>
              <p:nvPr/>
            </p:nvSpPr>
            <p:spPr>
              <a:xfrm>
                <a:off x="4655378" y="5437178"/>
                <a:ext cx="44910" cy="31830"/>
              </a:xfrm>
              <a:custGeom>
                <a:rect b="b" l="l" r="r" t="t"/>
                <a:pathLst>
                  <a:path extrusionOk="0" h="31830" w="44910">
                    <a:moveTo>
                      <a:pt x="0" y="29861"/>
                    </a:moveTo>
                    <a:cubicBezTo>
                      <a:pt x="14449" y="20229"/>
                      <a:pt x="28898" y="10114"/>
                      <a:pt x="44310" y="0"/>
                    </a:cubicBezTo>
                    <a:cubicBezTo>
                      <a:pt x="49127" y="19265"/>
                      <a:pt x="24082" y="38049"/>
                      <a:pt x="0" y="29861"/>
                    </a:cubicBezTo>
                    <a:close/>
                  </a:path>
                </a:pathLst>
              </a:custGeom>
              <a:solidFill>
                <a:srgbClr val="599FD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6"/>
              <p:cNvSpPr/>
              <p:nvPr/>
            </p:nvSpPr>
            <p:spPr>
              <a:xfrm>
                <a:off x="4713174" y="5359153"/>
                <a:ext cx="22788" cy="55881"/>
              </a:xfrm>
              <a:custGeom>
                <a:rect b="b" l="l" r="r" t="t"/>
                <a:pathLst>
                  <a:path extrusionOk="0" h="55881" w="22788">
                    <a:moveTo>
                      <a:pt x="0" y="53943"/>
                    </a:moveTo>
                    <a:cubicBezTo>
                      <a:pt x="7225" y="36604"/>
                      <a:pt x="3853" y="17821"/>
                      <a:pt x="15894" y="0"/>
                    </a:cubicBezTo>
                    <a:cubicBezTo>
                      <a:pt x="28417" y="17821"/>
                      <a:pt x="20710" y="32270"/>
                      <a:pt x="17339" y="46719"/>
                    </a:cubicBezTo>
                    <a:cubicBezTo>
                      <a:pt x="15412" y="53943"/>
                      <a:pt x="11559" y="58760"/>
                      <a:pt x="0" y="53943"/>
                    </a:cubicBezTo>
                    <a:close/>
                  </a:path>
                </a:pathLst>
              </a:custGeom>
              <a:solidFill>
                <a:srgbClr val="599FD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6"/>
              <p:cNvSpPr/>
              <p:nvPr/>
            </p:nvSpPr>
            <p:spPr>
              <a:xfrm>
                <a:off x="4613957" y="5258277"/>
                <a:ext cx="53461" cy="19479"/>
              </a:xfrm>
              <a:custGeom>
                <a:rect b="b" l="l" r="r" t="t"/>
                <a:pathLst>
                  <a:path extrusionOk="0" h="19479" w="53461">
                    <a:moveTo>
                      <a:pt x="0" y="6476"/>
                    </a:moveTo>
                    <a:cubicBezTo>
                      <a:pt x="17821" y="-3639"/>
                      <a:pt x="32751" y="-267"/>
                      <a:pt x="46719" y="5512"/>
                    </a:cubicBezTo>
                    <a:cubicBezTo>
                      <a:pt x="49608" y="6957"/>
                      <a:pt x="51535" y="11773"/>
                      <a:pt x="53461" y="15145"/>
                    </a:cubicBezTo>
                    <a:cubicBezTo>
                      <a:pt x="50090" y="16590"/>
                      <a:pt x="46237" y="19480"/>
                      <a:pt x="43347" y="19480"/>
                    </a:cubicBezTo>
                    <a:cubicBezTo>
                      <a:pt x="32270" y="18035"/>
                      <a:pt x="21674" y="16108"/>
                      <a:pt x="11078" y="13700"/>
                    </a:cubicBezTo>
                    <a:cubicBezTo>
                      <a:pt x="7225" y="12255"/>
                      <a:pt x="3853" y="8402"/>
                      <a:pt x="0" y="6476"/>
                    </a:cubicBezTo>
                    <a:close/>
                  </a:path>
                </a:pathLst>
              </a:custGeom>
              <a:solidFill>
                <a:srgbClr val="599FD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6"/>
              <p:cNvSpPr/>
              <p:nvPr/>
            </p:nvSpPr>
            <p:spPr>
              <a:xfrm>
                <a:off x="4687647" y="5289797"/>
                <a:ext cx="38369" cy="44310"/>
              </a:xfrm>
              <a:custGeom>
                <a:rect b="b" l="l" r="r" t="t"/>
                <a:pathLst>
                  <a:path extrusionOk="0" h="44310" w="38369">
                    <a:moveTo>
                      <a:pt x="0" y="0"/>
                    </a:moveTo>
                    <a:cubicBezTo>
                      <a:pt x="8188" y="482"/>
                      <a:pt x="13004" y="-482"/>
                      <a:pt x="14449" y="963"/>
                    </a:cubicBezTo>
                    <a:cubicBezTo>
                      <a:pt x="23118" y="11078"/>
                      <a:pt x="30825" y="22155"/>
                      <a:pt x="38049" y="33233"/>
                    </a:cubicBezTo>
                    <a:cubicBezTo>
                      <a:pt x="39494" y="35159"/>
                      <a:pt x="35641" y="40457"/>
                      <a:pt x="34678" y="44310"/>
                    </a:cubicBezTo>
                    <a:cubicBezTo>
                      <a:pt x="31788" y="42865"/>
                      <a:pt x="27453" y="41902"/>
                      <a:pt x="26008" y="39494"/>
                    </a:cubicBezTo>
                    <a:cubicBezTo>
                      <a:pt x="17821" y="28416"/>
                      <a:pt x="10596" y="16375"/>
                      <a:pt x="0" y="0"/>
                    </a:cubicBezTo>
                    <a:close/>
                  </a:path>
                </a:pathLst>
              </a:custGeom>
              <a:solidFill>
                <a:srgbClr val="599FD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 rot="5400000">
            <a:off x="-679350" y="62751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300">
                <a:solidFill>
                  <a:srgbClr val="F1E6E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300">
              <a:solidFill>
                <a:srgbClr val="F1E6E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7"/>
          <p:cNvSpPr txBox="1"/>
          <p:nvPr/>
        </p:nvSpPr>
        <p:spPr>
          <a:xfrm>
            <a:off x="2850300" y="1053750"/>
            <a:ext cx="71343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900"/>
              <a:t>Max min</a:t>
            </a:r>
            <a:r>
              <a:rPr lang="es-ES" sz="3900"/>
              <a:t> Algorithm</a:t>
            </a:r>
            <a:endParaRPr sz="3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"/>
          <p:cNvSpPr txBox="1"/>
          <p:nvPr/>
        </p:nvSpPr>
        <p:spPr>
          <a:xfrm>
            <a:off x="1347425" y="227400"/>
            <a:ext cx="10312800" cy="24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50">
                <a:solidFill>
                  <a:schemeClr val="dk1"/>
                </a:solidFill>
                <a:highlight>
                  <a:srgbClr val="F9FAFC"/>
                </a:highlight>
              </a:rPr>
              <a:t>Max min </a:t>
            </a:r>
            <a:r>
              <a:rPr lang="es-ES" sz="2250">
                <a:solidFill>
                  <a:schemeClr val="dk1"/>
                </a:solidFill>
                <a:highlight>
                  <a:srgbClr val="F9FAFC"/>
                </a:highlight>
              </a:rPr>
              <a:t>Algorithm </a:t>
            </a:r>
            <a:endParaRPr sz="22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457200" rtl="0" algn="l">
              <a:lnSpc>
                <a:spcPct val="16666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ES" sz="2250">
                <a:solidFill>
                  <a:schemeClr val="dk1"/>
                </a:solidFill>
                <a:highlight>
                  <a:srgbClr val="F9FAFC"/>
                </a:highlight>
              </a:rPr>
              <a:t>finding the maximum and minimum value in a given array.</a:t>
            </a:r>
            <a:endParaRPr sz="22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66666"/>
              </a:lnSpc>
              <a:spcBef>
                <a:spcPts val="4500"/>
              </a:spcBef>
              <a:spcAft>
                <a:spcPts val="4500"/>
              </a:spcAft>
              <a:buNone/>
            </a:pPr>
            <a:r>
              <a:t/>
            </a:r>
            <a:endParaRPr sz="22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252" name="Google Shape;25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575" y="2020450"/>
            <a:ext cx="6194000" cy="432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89975" y="2796300"/>
            <a:ext cx="4358850" cy="96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"/>
          <p:cNvSpPr txBox="1"/>
          <p:nvPr/>
        </p:nvSpPr>
        <p:spPr>
          <a:xfrm>
            <a:off x="1143000" y="1548575"/>
            <a:ext cx="10637400" cy="14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>
                <a:solidFill>
                  <a:srgbClr val="333333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At every step of the loop, we are doing 2 comparisons in the worst case. Total no. of comparisons (in worst case) = 2*(n-1) = 2n - 2</a:t>
            </a:r>
            <a:endParaRPr sz="1500">
              <a:solidFill>
                <a:srgbClr val="333333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60000"/>
              </a:lnSpc>
              <a:spcBef>
                <a:spcPts val="2300"/>
              </a:spcBef>
              <a:spcAft>
                <a:spcPts val="2300"/>
              </a:spcAft>
              <a:buNone/>
            </a:pPr>
            <a:r>
              <a:rPr lang="es-ES" sz="1500">
                <a:solidFill>
                  <a:srgbClr val="333333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Time complexity = O(n), Space complexity = O(1)</a:t>
            </a:r>
            <a:endParaRPr sz="1500">
              <a:solidFill>
                <a:srgbClr val="333333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60" name="Google Shape;260;p9"/>
          <p:cNvSpPr txBox="1"/>
          <p:nvPr/>
        </p:nvSpPr>
        <p:spPr>
          <a:xfrm>
            <a:off x="2175375" y="147475"/>
            <a:ext cx="63234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700"/>
              <a:t>Complexity</a:t>
            </a:r>
            <a:endParaRPr sz="2700"/>
          </a:p>
        </p:txBody>
      </p:sp>
      <p:sp>
        <p:nvSpPr>
          <p:cNvPr id="261" name="Google Shape;261;p9"/>
          <p:cNvSpPr txBox="1"/>
          <p:nvPr/>
        </p:nvSpPr>
        <p:spPr>
          <a:xfrm>
            <a:off x="1585450" y="3871450"/>
            <a:ext cx="776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https://afteracademy.com/blog/find-the-minimum-and-maximum-value</a:t>
            </a:r>
            <a:endParaRPr/>
          </a:p>
        </p:txBody>
      </p:sp>
      <p:sp>
        <p:nvSpPr>
          <p:cNvPr id="262" name="Google Shape;262;p9"/>
          <p:cNvSpPr txBox="1"/>
          <p:nvPr/>
        </p:nvSpPr>
        <p:spPr>
          <a:xfrm>
            <a:off x="1760150" y="4516650"/>
            <a:ext cx="3000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https://prepinsta.com/python-program/largest-element-in-an-array-using-recursion/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0009_Chalk_Fun_SlidesMania">
  <a:themeElements>
    <a:clrScheme name="Verde amarillo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