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5"/>
    <p:sldMasterId id="2147483677" r:id="rId6"/>
    <p:sldMasterId id="2147483678" r:id="rId7"/>
    <p:sldMasterId id="214748367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Lst>
  <p:sldSz cy="6858000" cx="12192000"/>
  <p:notesSz cx="6858000" cy="9144000"/>
  <p:embeddedFontLst>
    <p:embeddedFont>
      <p:font typeface="Poppins"/>
      <p:regular r:id="rId68"/>
      <p:bold r:id="rId69"/>
      <p:italic r:id="rId70"/>
      <p:boldItalic r:id="rId71"/>
    </p:embeddedFont>
    <p:embeddedFont>
      <p:font typeface="Barlow Condensed"/>
      <p:regular r:id="rId72"/>
      <p:bold r:id="rId73"/>
      <p:italic r:id="rId74"/>
      <p:boldItalic r:id="rId75"/>
    </p:embeddedFont>
    <p:embeddedFont>
      <p:font typeface="Fredericka the Great"/>
      <p:regular r:id="rId76"/>
    </p:embeddedFont>
    <p:embeddedFont>
      <p:font typeface="Homemade Apple"/>
      <p:regular r:id="rId77"/>
    </p:embeddedFont>
    <p:embeddedFont>
      <p:font typeface="Gaegu"/>
      <p:regular r:id="rId78"/>
      <p:bold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FCB96F1-888A-4352-BA96-4AE82CBD5B03}">
  <a:tblStyle styleId="{1FCB96F1-888A-4352-BA96-4AE82CBD5B0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F58CEF8-AB88-4C66-A553-0269BA9E1831}"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BarlowCondensed-bold.fntdata"/><Relationship Id="rId72" Type="http://schemas.openxmlformats.org/officeDocument/2006/relationships/font" Target="fonts/BarlowCondensed-regular.fntdata"/><Relationship Id="rId31" Type="http://schemas.openxmlformats.org/officeDocument/2006/relationships/slide" Target="slides/slide22.xml"/><Relationship Id="rId75" Type="http://schemas.openxmlformats.org/officeDocument/2006/relationships/font" Target="fonts/BarlowCondensed-boldItalic.fntdata"/><Relationship Id="rId30" Type="http://schemas.openxmlformats.org/officeDocument/2006/relationships/slide" Target="slides/slide21.xml"/><Relationship Id="rId74" Type="http://schemas.openxmlformats.org/officeDocument/2006/relationships/font" Target="fonts/BarlowCondensed-italic.fntdata"/><Relationship Id="rId33" Type="http://schemas.openxmlformats.org/officeDocument/2006/relationships/slide" Target="slides/slide24.xml"/><Relationship Id="rId77" Type="http://schemas.openxmlformats.org/officeDocument/2006/relationships/font" Target="fonts/HomemadeApple-regular.fntdata"/><Relationship Id="rId32" Type="http://schemas.openxmlformats.org/officeDocument/2006/relationships/slide" Target="slides/slide23.xml"/><Relationship Id="rId76" Type="http://schemas.openxmlformats.org/officeDocument/2006/relationships/font" Target="fonts/FrederickatheGreat-regular.fntdata"/><Relationship Id="rId35" Type="http://schemas.openxmlformats.org/officeDocument/2006/relationships/slide" Target="slides/slide26.xml"/><Relationship Id="rId79" Type="http://schemas.openxmlformats.org/officeDocument/2006/relationships/font" Target="fonts/Gaegu-bold.fntdata"/><Relationship Id="rId34" Type="http://schemas.openxmlformats.org/officeDocument/2006/relationships/slide" Target="slides/slide25.xml"/><Relationship Id="rId78" Type="http://schemas.openxmlformats.org/officeDocument/2006/relationships/font" Target="fonts/Gaegu-regular.fntdata"/><Relationship Id="rId71" Type="http://schemas.openxmlformats.org/officeDocument/2006/relationships/font" Target="fonts/Poppins-boldItalic.fntdata"/><Relationship Id="rId70" Type="http://schemas.openxmlformats.org/officeDocument/2006/relationships/font" Target="fonts/Poppins-italic.fntdata"/><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slide" Target="slides/slide57.xml"/><Relationship Id="rId21" Type="http://schemas.openxmlformats.org/officeDocument/2006/relationships/slide" Target="slides/slide12.xml"/><Relationship Id="rId65" Type="http://schemas.openxmlformats.org/officeDocument/2006/relationships/slide" Target="slides/slide56.xml"/><Relationship Id="rId24" Type="http://schemas.openxmlformats.org/officeDocument/2006/relationships/slide" Target="slides/slide15.xml"/><Relationship Id="rId68" Type="http://schemas.openxmlformats.org/officeDocument/2006/relationships/font" Target="fonts/Poppins-regular.fntdata"/><Relationship Id="rId23" Type="http://schemas.openxmlformats.org/officeDocument/2006/relationships/slide" Target="slides/slide14.xml"/><Relationship Id="rId67" Type="http://schemas.openxmlformats.org/officeDocument/2006/relationships/slide" Target="slides/slide58.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font" Target="fonts/Poppins-bold.fntdata"/><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164cdc5fa34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164cdc5fa34_0_2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6" name="Google Shape;1026;g164cdc5fa34_0_2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164cdc5fa34_0_2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164cdc5fa34_0_2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3" name="Google Shape;1033;g164cdc5fa34_0_2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164cdc5fa34_0_2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164cdc5fa34_0_2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9" name="Google Shape;1039;g164cdc5fa34_0_2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1654b37c2e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1654b37c2e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5" name="Google Shape;1045;g1654b37c2e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1654b37c2ea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0" name="Google Shape;1050;g1654b37c2ea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1" name="Google Shape;1051;g1654b37c2ea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1654b37c2ea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1654b37c2ea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7" name="Google Shape;1057;g1654b37c2ea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1654b37c2ea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65" name="Google Shape;1065;g1654b37c2ea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6" name="Google Shape;1066;g1654b37c2ea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1654b37c2ea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1" name="Google Shape;1071;g1654b37c2ea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2" name="Google Shape;1072;g1654b37c2ea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1654b37c2ea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1654b37c2ea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9" name="Google Shape;1079;g1654b37c2ea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1654b37c2ea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1654b37c2ea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7" name="Google Shape;1087;g1654b37c2ea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8f1e0013d2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9" name="Google Shape;969;g8f1e0013d2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14df8543638_0_1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95" name="Google Shape;1095;g14df8543638_0_12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6" name="Google Shape;1096;g14df8543638_0_12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14df8543638_0_1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1" name="Google Shape;1101;g14df8543638_0_12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2" name="Google Shape;1102;g14df8543638_0_12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14df8543638_0_1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9" name="Google Shape;1109;g14df8543638_0_12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0" name="Google Shape;1110;g14df8543638_0_12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14df8543638_0_1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14df8543638_0_12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7" name="Google Shape;1117;g14df8543638_0_12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14df8543638_0_1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24" name="Google Shape;1124;g14df8543638_0_12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5" name="Google Shape;1125;g14df8543638_0_12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14df8543638_0_1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2" name="Google Shape;1132;g14df8543638_0_12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3" name="Google Shape;1133;g14df8543638_0_12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14df8543638_0_1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0" name="Google Shape;1140;g14df8543638_0_12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1" name="Google Shape;1141;g14df8543638_0_12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1654b37c2ea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1654b37c2ea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8" name="Google Shape;1148;g1654b37c2ea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g1654b37c2ea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4" name="Google Shape;1154;g1654b37c2ea_0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5" name="Google Shape;1155;g1654b37c2ea_0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g1654b37c2ea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61" name="Google Shape;1161;g1654b37c2ea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2" name="Google Shape;1162;g1654b37c2ea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13d6c6b60c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5" name="Google Shape;975;g13d6c6b60c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6" name="Google Shape;976;g13d6c6b60c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1654b37c2ea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70" name="Google Shape;1170;g1654b37c2ea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1" name="Google Shape;1171;g1654b37c2ea_0_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1654b37c2ea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78" name="Google Shape;1178;g1654b37c2ea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9" name="Google Shape;1179;g1654b37c2ea_0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g1654b37c2ea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85" name="Google Shape;1185;g1654b37c2ea_0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6" name="Google Shape;1186;g1654b37c2ea_0_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g1654b37c2ea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3" name="Google Shape;1193;g1654b37c2ea_0_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4" name="Google Shape;1194;g1654b37c2ea_0_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g1654b37c2ea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00" name="Google Shape;1200;g1654b37c2ea_0_1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1" name="Google Shape;1201;g1654b37c2ea_0_1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g1654b37c2ea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07" name="Google Shape;1207;g1654b37c2ea_0_1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8" name="Google Shape;1208;g1654b37c2ea_0_1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g1654b37c2ea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18" name="Google Shape;1218;g1654b37c2ea_0_1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9" name="Google Shape;1219;g1654b37c2ea_0_1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g1654b37c2ea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8" name="Google Shape;1228;g1654b37c2ea_0_1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9" name="Google Shape;1229;g1654b37c2ea_0_1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1661943b71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37" name="Google Shape;1237;g1661943b71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8" name="Google Shape;1238;g1661943b71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g1661943b71e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44" name="Google Shape;1244;g1661943b71e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5" name="Google Shape;1245;g1661943b71e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164cdc5fa3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164cdc5fa3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2" name="Google Shape;982;g164cdc5fa3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g1661943b71e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52" name="Google Shape;1252;g1661943b71e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3" name="Google Shape;1253;g1661943b71e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1654b37c2ea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59" name="Google Shape;1259;g1654b37c2ea_0_1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0" name="Google Shape;1260;g1654b37c2ea_0_1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g14df8543638_0_17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8" name="Google Shape;1268;g14df8543638_0_17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9" name="Google Shape;1269;g14df8543638_0_17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14df8543638_0_17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76" name="Google Shape;1276;g14df8543638_0_17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7" name="Google Shape;1277;g14df8543638_0_17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g14df8543638_0_18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84" name="Google Shape;1284;g14df8543638_0_18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5" name="Google Shape;1285;g14df8543638_0_18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g14df8543638_0_18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93" name="Google Shape;1293;g14df8543638_0_18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4" name="Google Shape;1294;g14df8543638_0_18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g1661943b71e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03" name="Google Shape;1303;g1661943b71e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4" name="Google Shape;1304;g1661943b71e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g1661943b71e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5" name="Google Shape;1315;g1661943b71e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6" name="Google Shape;1316;g1661943b71e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g1661943b71e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24" name="Google Shape;1324;g1661943b71e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5" name="Google Shape;1325;g1661943b71e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g1661943b71e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1" name="Google Shape;1331;g1661943b71e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2" name="Google Shape;1332;g1661943b71e_0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14df8543638_0_7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88" name="Google Shape;988;g14df8543638_0_7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9" name="Google Shape;989;g14df8543638_0_7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14df8543638_0_20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0" name="Google Shape;1340;g14df8543638_0_20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1" name="Google Shape;1341;g14df8543638_0_20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g14df8543638_0_20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3" name="Google Shape;1353;g14df8543638_0_20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4" name="Google Shape;1354;g14df8543638_0_20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14df8543638_0_20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68" name="Google Shape;1368;g14df8543638_0_20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9" name="Google Shape;1369;g14df8543638_0_20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g14df8543638_0_20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4" name="Google Shape;1384;g14df8543638_0_20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5" name="Google Shape;1385;g14df8543638_0_20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14df8543638_0_2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04" name="Google Shape;1404;g14df8543638_0_21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5" name="Google Shape;1405;g14df8543638_0_21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g14df8543638_0_2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28" name="Google Shape;1428;g14df8543638_0_21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9" name="Google Shape;1429;g14df8543638_0_21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1661943b71e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49" name="Google Shape;1449;g1661943b71e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0" name="Google Shape;1450;g1661943b71e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g1661943b71e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7" name="Google Shape;1457;g1661943b71e_0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8" name="Google Shape;1458;g1661943b71e_0_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1661943b71e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64" name="Google Shape;1464;g1661943b71e_0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5" name="Google Shape;1465;g1661943b71e_0_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14df8543638_0_7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5" name="Google Shape;995;g14df8543638_0_7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6" name="Google Shape;996;g14df8543638_0_7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164cdc5fa34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3" name="Google Shape;1003;g164cdc5fa34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4" name="Google Shape;1004;g164cdc5fa34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164cdc5fa3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164cdc5fa34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2" name="Google Shape;1012;g164cdc5fa34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164cdc5fa34_0_2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8" name="Google Shape;1018;g164cdc5fa34_0_2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9" name="Google Shape;1019;g164cdc5fa34_0_2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slidesmania.com/" TargetMode="External"/><Relationship Id="rId3" Type="http://schemas.openxmlformats.org/officeDocument/2006/relationships/image" Target="../media/image3.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5.png"/><Relationship Id="rId12" Type="http://schemas.openxmlformats.org/officeDocument/2006/relationships/image" Target="../media/image1.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2.png"/><Relationship Id="rId7" Type="http://schemas.openxmlformats.org/officeDocument/2006/relationships/hyperlink" Target="https://twitter.com/SlidesManiaSM/" TargetMode="External"/><Relationship Id="rId8"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slidesmania.com/" TargetMode="External"/><Relationship Id="rId3" Type="http://schemas.openxmlformats.org/officeDocument/2006/relationships/image" Target="../media/image3.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5.png"/><Relationship Id="rId12" Type="http://schemas.openxmlformats.org/officeDocument/2006/relationships/image" Target="../media/image1.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2.png"/><Relationship Id="rId7" Type="http://schemas.openxmlformats.org/officeDocument/2006/relationships/hyperlink" Target="https://twitter.com/SlidesManiaSM/" TargetMode="External"/><Relationship Id="rId8"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s://slidesmania.com/" TargetMode="External"/><Relationship Id="rId3" Type="http://schemas.openxmlformats.org/officeDocument/2006/relationships/image" Target="../media/image3.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5.png"/><Relationship Id="rId12" Type="http://schemas.openxmlformats.org/officeDocument/2006/relationships/image" Target="../media/image1.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2.png"/><Relationship Id="rId7" Type="http://schemas.openxmlformats.org/officeDocument/2006/relationships/hyperlink" Target="https://twitter.com/SlidesManiaSM/" TargetMode="External"/><Relationship Id="rId8"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5" name="Google Shape;15;p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51" name="Google Shape;51;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54" name="Shape 54"/>
        <p:cNvGrpSpPr/>
        <p:nvPr/>
      </p:nvGrpSpPr>
      <p:grpSpPr>
        <a:xfrm>
          <a:off x="0" y="0"/>
          <a:ext cx="0" cy="0"/>
          <a:chOff x="0" y="0"/>
          <a:chExt cx="0" cy="0"/>
        </a:xfrm>
      </p:grpSpPr>
      <p:grpSp>
        <p:nvGrpSpPr>
          <p:cNvPr id="55" name="Google Shape;55;p13"/>
          <p:cNvGrpSpPr/>
          <p:nvPr/>
        </p:nvGrpSpPr>
        <p:grpSpPr>
          <a:xfrm>
            <a:off x="4496943" y="110308"/>
            <a:ext cx="482530" cy="483944"/>
            <a:chOff x="2773898" y="5255120"/>
            <a:chExt cx="230028" cy="230702"/>
          </a:xfrm>
        </p:grpSpPr>
        <p:sp>
          <p:nvSpPr>
            <p:cNvPr id="56" name="Google Shape;56;p1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 name="Google Shape;57;p1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1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1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1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1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1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1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1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5" name="Google Shape;65;p13"/>
          <p:cNvGrpSpPr/>
          <p:nvPr/>
        </p:nvGrpSpPr>
        <p:grpSpPr>
          <a:xfrm>
            <a:off x="2449447" y="108966"/>
            <a:ext cx="482075" cy="486627"/>
            <a:chOff x="1620555" y="5252711"/>
            <a:chExt cx="229811" cy="231981"/>
          </a:xfrm>
        </p:grpSpPr>
        <p:sp>
          <p:nvSpPr>
            <p:cNvPr id="66" name="Google Shape;66;p1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 name="Google Shape;67;p1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 name="Google Shape;68;p1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1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1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 name="Google Shape;71;p1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 name="Google Shape;72;p1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 name="Google Shape;73;p1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1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5" name="Google Shape;75;p13"/>
          <p:cNvGrpSpPr/>
          <p:nvPr/>
        </p:nvGrpSpPr>
        <p:grpSpPr>
          <a:xfrm>
            <a:off x="3414349" y="109589"/>
            <a:ext cx="482993" cy="485381"/>
            <a:chOff x="2197167" y="5253193"/>
            <a:chExt cx="230249" cy="231387"/>
          </a:xfrm>
        </p:grpSpPr>
        <p:sp>
          <p:nvSpPr>
            <p:cNvPr id="76" name="Google Shape;76;p1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 name="Google Shape;77;p1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1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1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1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1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1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1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1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5" name="Google Shape;85;p13"/>
          <p:cNvGrpSpPr/>
          <p:nvPr/>
        </p:nvGrpSpPr>
        <p:grpSpPr>
          <a:xfrm>
            <a:off x="6500352" y="112077"/>
            <a:ext cx="481303" cy="480393"/>
            <a:chOff x="3929554" y="5254958"/>
            <a:chExt cx="229443" cy="229009"/>
          </a:xfrm>
        </p:grpSpPr>
        <p:sp>
          <p:nvSpPr>
            <p:cNvPr id="86" name="Google Shape;86;p1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 name="Google Shape;87;p1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1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1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 name="Google Shape;90;p1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1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1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1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1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5" name="Google Shape;95;p13"/>
          <p:cNvGrpSpPr/>
          <p:nvPr/>
        </p:nvGrpSpPr>
        <p:grpSpPr>
          <a:xfrm>
            <a:off x="8551807" y="110981"/>
            <a:ext cx="482892" cy="482585"/>
            <a:chOff x="5084785" y="5254638"/>
            <a:chExt cx="230201" cy="230054"/>
          </a:xfrm>
        </p:grpSpPr>
        <p:sp>
          <p:nvSpPr>
            <p:cNvPr id="96" name="Google Shape;96;p1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1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1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1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1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1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1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1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1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5" name="Google Shape;105;p13"/>
          <p:cNvGrpSpPr/>
          <p:nvPr/>
        </p:nvGrpSpPr>
        <p:grpSpPr>
          <a:xfrm>
            <a:off x="5484989" y="111269"/>
            <a:ext cx="483394" cy="482002"/>
            <a:chOff x="3352210" y="5255083"/>
            <a:chExt cx="230440" cy="229776"/>
          </a:xfrm>
        </p:grpSpPr>
        <p:sp>
          <p:nvSpPr>
            <p:cNvPr id="106" name="Google Shape;106;p1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1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1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1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1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1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1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1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1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5" name="Google Shape;115;p13"/>
          <p:cNvGrpSpPr/>
          <p:nvPr/>
        </p:nvGrpSpPr>
        <p:grpSpPr>
          <a:xfrm>
            <a:off x="10634812" y="107284"/>
            <a:ext cx="479605" cy="490008"/>
            <a:chOff x="6241062" y="5252711"/>
            <a:chExt cx="228634" cy="233593"/>
          </a:xfrm>
        </p:grpSpPr>
        <p:sp>
          <p:nvSpPr>
            <p:cNvPr id="116" name="Google Shape;116;p13"/>
            <p:cNvSpPr/>
            <p:nvPr/>
          </p:nvSpPr>
          <p:spPr>
            <a:xfrm>
              <a:off x="6291967" y="5307130"/>
              <a:ext cx="127157" cy="127162"/>
            </a:xfrm>
            <a:custGeom>
              <a:rect b="b" l="l" r="r" t="t"/>
              <a:pathLst>
                <a:path extrusionOk="0" h="127162" w="127157">
                  <a:moveTo>
                    <a:pt x="127158" y="63100"/>
                  </a:moveTo>
                  <a:cubicBezTo>
                    <a:pt x="127158" y="98741"/>
                    <a:pt x="98259" y="126676"/>
                    <a:pt x="62618" y="127158"/>
                  </a:cubicBezTo>
                  <a:cubicBezTo>
                    <a:pt x="23606" y="127639"/>
                    <a:pt x="488" y="89108"/>
                    <a:pt x="6" y="63100"/>
                  </a:cubicBezTo>
                  <a:cubicBezTo>
                    <a:pt x="-476" y="28423"/>
                    <a:pt x="28904" y="-476"/>
                    <a:pt x="64545" y="6"/>
                  </a:cubicBezTo>
                  <a:cubicBezTo>
                    <a:pt x="99705" y="6"/>
                    <a:pt x="127158" y="28423"/>
                    <a:pt x="127158" y="63100"/>
                  </a:cubicBezTo>
                  <a:close/>
                </a:path>
              </a:pathLst>
            </a:custGeom>
            <a:solidFill>
              <a:srgbClr val="E910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 name="Google Shape;117;p13"/>
            <p:cNvSpPr/>
            <p:nvPr/>
          </p:nvSpPr>
          <p:spPr>
            <a:xfrm>
              <a:off x="6346886" y="5252711"/>
              <a:ext cx="56377" cy="27364"/>
            </a:xfrm>
            <a:custGeom>
              <a:rect b="b" l="l" r="r" t="t"/>
              <a:pathLst>
                <a:path extrusionOk="0" h="27364" w="56377">
                  <a:moveTo>
                    <a:pt x="11553" y="0"/>
                  </a:moveTo>
                  <a:cubicBezTo>
                    <a:pt x="25520" y="3853"/>
                    <a:pt x="37079" y="5780"/>
                    <a:pt x="48157" y="10114"/>
                  </a:cubicBezTo>
                  <a:cubicBezTo>
                    <a:pt x="52010" y="11559"/>
                    <a:pt x="56826" y="17821"/>
                    <a:pt x="56344" y="21192"/>
                  </a:cubicBezTo>
                  <a:cubicBezTo>
                    <a:pt x="54900" y="28416"/>
                    <a:pt x="48157" y="27935"/>
                    <a:pt x="41895" y="26490"/>
                  </a:cubicBezTo>
                  <a:cubicBezTo>
                    <a:pt x="31781" y="24082"/>
                    <a:pt x="21667" y="22155"/>
                    <a:pt x="11553" y="20229"/>
                  </a:cubicBezTo>
                  <a:cubicBezTo>
                    <a:pt x="5291" y="19265"/>
                    <a:pt x="-1933" y="17821"/>
                    <a:pt x="475" y="10114"/>
                  </a:cubicBezTo>
                  <a:cubicBezTo>
                    <a:pt x="1438" y="5780"/>
                    <a:pt x="8181" y="2890"/>
                    <a:pt x="11553"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13"/>
            <p:cNvSpPr/>
            <p:nvPr/>
          </p:nvSpPr>
          <p:spPr>
            <a:xfrm>
              <a:off x="6445574" y="5362524"/>
              <a:ext cx="24122" cy="56397"/>
            </a:xfrm>
            <a:custGeom>
              <a:rect b="b" l="l" r="r" t="t"/>
              <a:pathLst>
                <a:path extrusionOk="0" h="56397" w="24122">
                  <a:moveTo>
                    <a:pt x="24123" y="22637"/>
                  </a:moveTo>
                  <a:cubicBezTo>
                    <a:pt x="22196" y="29861"/>
                    <a:pt x="19306" y="40457"/>
                    <a:pt x="15453" y="51053"/>
                  </a:cubicBezTo>
                  <a:cubicBezTo>
                    <a:pt x="14490" y="53461"/>
                    <a:pt x="8229" y="56833"/>
                    <a:pt x="6784" y="56351"/>
                  </a:cubicBezTo>
                  <a:cubicBezTo>
                    <a:pt x="3412" y="54425"/>
                    <a:pt x="-441" y="49608"/>
                    <a:pt x="41" y="46719"/>
                  </a:cubicBezTo>
                  <a:cubicBezTo>
                    <a:pt x="1968" y="32751"/>
                    <a:pt x="4857" y="19265"/>
                    <a:pt x="8229" y="5298"/>
                  </a:cubicBezTo>
                  <a:cubicBezTo>
                    <a:pt x="8711" y="2890"/>
                    <a:pt x="13527" y="482"/>
                    <a:pt x="16417" y="0"/>
                  </a:cubicBezTo>
                  <a:cubicBezTo>
                    <a:pt x="18343" y="0"/>
                    <a:pt x="21715" y="2890"/>
                    <a:pt x="22196" y="5298"/>
                  </a:cubicBezTo>
                  <a:cubicBezTo>
                    <a:pt x="24123" y="9633"/>
                    <a:pt x="23641" y="14449"/>
                    <a:pt x="24123" y="22637"/>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13"/>
            <p:cNvSpPr/>
            <p:nvPr/>
          </p:nvSpPr>
          <p:spPr>
            <a:xfrm>
              <a:off x="6307867" y="5461694"/>
              <a:ext cx="55388" cy="24610"/>
            </a:xfrm>
            <a:custGeom>
              <a:rect b="b" l="l" r="r" t="t"/>
              <a:pathLst>
                <a:path extrusionOk="0" h="24610" w="55388">
                  <a:moveTo>
                    <a:pt x="39494" y="24610"/>
                  </a:moveTo>
                  <a:cubicBezTo>
                    <a:pt x="27935" y="21720"/>
                    <a:pt x="16375" y="19312"/>
                    <a:pt x="5298" y="14978"/>
                  </a:cubicBezTo>
                  <a:cubicBezTo>
                    <a:pt x="2408" y="14014"/>
                    <a:pt x="1926" y="7753"/>
                    <a:pt x="0" y="4381"/>
                  </a:cubicBezTo>
                  <a:cubicBezTo>
                    <a:pt x="3853" y="2937"/>
                    <a:pt x="7706" y="-435"/>
                    <a:pt x="11078" y="47"/>
                  </a:cubicBezTo>
                  <a:cubicBezTo>
                    <a:pt x="22637" y="1973"/>
                    <a:pt x="34196" y="4381"/>
                    <a:pt x="45755" y="7753"/>
                  </a:cubicBezTo>
                  <a:cubicBezTo>
                    <a:pt x="49127" y="8716"/>
                    <a:pt x="52017" y="12569"/>
                    <a:pt x="55388" y="15459"/>
                  </a:cubicBezTo>
                  <a:cubicBezTo>
                    <a:pt x="51535" y="17867"/>
                    <a:pt x="48163" y="20757"/>
                    <a:pt x="44310" y="23165"/>
                  </a:cubicBezTo>
                  <a:cubicBezTo>
                    <a:pt x="43347" y="23647"/>
                    <a:pt x="41420" y="23165"/>
                    <a:pt x="39976" y="23165"/>
                  </a:cubicBezTo>
                  <a:cubicBezTo>
                    <a:pt x="39976" y="23165"/>
                    <a:pt x="39494" y="24128"/>
                    <a:pt x="39494" y="2461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13"/>
            <p:cNvSpPr/>
            <p:nvPr/>
          </p:nvSpPr>
          <p:spPr>
            <a:xfrm>
              <a:off x="6423727" y="5287608"/>
              <a:ext cx="37830" cy="51316"/>
            </a:xfrm>
            <a:custGeom>
              <a:rect b="b" l="l" r="r" t="t"/>
              <a:pathLst>
                <a:path extrusionOk="0" h="51316" w="37830">
                  <a:moveTo>
                    <a:pt x="27667" y="51316"/>
                  </a:moveTo>
                  <a:cubicBezTo>
                    <a:pt x="18034" y="37831"/>
                    <a:pt x="8884" y="25790"/>
                    <a:pt x="696" y="12786"/>
                  </a:cubicBezTo>
                  <a:cubicBezTo>
                    <a:pt x="-749" y="10377"/>
                    <a:pt x="214" y="3635"/>
                    <a:pt x="2141" y="1226"/>
                  </a:cubicBezTo>
                  <a:cubicBezTo>
                    <a:pt x="4067" y="-700"/>
                    <a:pt x="11773" y="-218"/>
                    <a:pt x="13218" y="1708"/>
                  </a:cubicBezTo>
                  <a:cubicBezTo>
                    <a:pt x="21406" y="12786"/>
                    <a:pt x="29112" y="24826"/>
                    <a:pt x="36337" y="36867"/>
                  </a:cubicBezTo>
                  <a:cubicBezTo>
                    <a:pt x="40190" y="43610"/>
                    <a:pt x="36337" y="47945"/>
                    <a:pt x="27667" y="51316"/>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 name="Google Shape;121;p13"/>
            <p:cNvSpPr/>
            <p:nvPr/>
          </p:nvSpPr>
          <p:spPr>
            <a:xfrm>
              <a:off x="6388423" y="5433325"/>
              <a:ext cx="48665" cy="43082"/>
            </a:xfrm>
            <a:custGeom>
              <a:rect b="b" l="l" r="r" t="t"/>
              <a:pathLst>
                <a:path extrusionOk="0" h="43082" w="48665">
                  <a:moveTo>
                    <a:pt x="47559" y="0"/>
                  </a:moveTo>
                  <a:cubicBezTo>
                    <a:pt x="48040" y="9151"/>
                    <a:pt x="49485" y="12522"/>
                    <a:pt x="48040" y="14449"/>
                  </a:cubicBezTo>
                  <a:cubicBezTo>
                    <a:pt x="39371" y="29380"/>
                    <a:pt x="24922" y="36604"/>
                    <a:pt x="9991" y="42865"/>
                  </a:cubicBezTo>
                  <a:cubicBezTo>
                    <a:pt x="7583" y="43829"/>
                    <a:pt x="2285" y="41420"/>
                    <a:pt x="840" y="39012"/>
                  </a:cubicBezTo>
                  <a:cubicBezTo>
                    <a:pt x="-605" y="36604"/>
                    <a:pt x="-123" y="30824"/>
                    <a:pt x="1803" y="29380"/>
                  </a:cubicBezTo>
                  <a:cubicBezTo>
                    <a:pt x="15771" y="20229"/>
                    <a:pt x="30220" y="11559"/>
                    <a:pt x="47559"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 name="Google Shape;122;p13"/>
            <p:cNvSpPr/>
            <p:nvPr/>
          </p:nvSpPr>
          <p:spPr>
            <a:xfrm>
              <a:off x="6241062" y="5318214"/>
              <a:ext cx="21146" cy="58278"/>
            </a:xfrm>
            <a:custGeom>
              <a:rect b="b" l="l" r="r" t="t"/>
              <a:pathLst>
                <a:path extrusionOk="0" h="58278" w="21146">
                  <a:moveTo>
                    <a:pt x="19124" y="0"/>
                  </a:moveTo>
                  <a:cubicBezTo>
                    <a:pt x="20087" y="8669"/>
                    <a:pt x="21532" y="13486"/>
                    <a:pt x="21050" y="17821"/>
                  </a:cubicBezTo>
                  <a:cubicBezTo>
                    <a:pt x="19605" y="27935"/>
                    <a:pt x="18160" y="38531"/>
                    <a:pt x="15271" y="48163"/>
                  </a:cubicBezTo>
                  <a:cubicBezTo>
                    <a:pt x="14307" y="52017"/>
                    <a:pt x="9491" y="54907"/>
                    <a:pt x="6601" y="58278"/>
                  </a:cubicBezTo>
                  <a:cubicBezTo>
                    <a:pt x="4675" y="54907"/>
                    <a:pt x="822" y="51535"/>
                    <a:pt x="340" y="48163"/>
                  </a:cubicBezTo>
                  <a:cubicBezTo>
                    <a:pt x="-1586" y="32270"/>
                    <a:pt x="4675" y="15412"/>
                    <a:pt x="19124"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13"/>
            <p:cNvSpPr/>
            <p:nvPr/>
          </p:nvSpPr>
          <p:spPr>
            <a:xfrm>
              <a:off x="6272767" y="5265741"/>
              <a:ext cx="48103" cy="37060"/>
            </a:xfrm>
            <a:custGeom>
              <a:rect b="b" l="l" r="r" t="t"/>
              <a:pathLst>
                <a:path extrusionOk="0" h="37060" w="48103">
                  <a:moveTo>
                    <a:pt x="4757" y="37060"/>
                  </a:moveTo>
                  <a:cubicBezTo>
                    <a:pt x="-2949" y="29836"/>
                    <a:pt x="-60" y="24538"/>
                    <a:pt x="4757" y="20685"/>
                  </a:cubicBezTo>
                  <a:cubicBezTo>
                    <a:pt x="14871" y="13460"/>
                    <a:pt x="25467" y="6236"/>
                    <a:pt x="36545" y="456"/>
                  </a:cubicBezTo>
                  <a:cubicBezTo>
                    <a:pt x="39435" y="-989"/>
                    <a:pt x="44251" y="1419"/>
                    <a:pt x="48104" y="1901"/>
                  </a:cubicBezTo>
                  <a:cubicBezTo>
                    <a:pt x="46659" y="6236"/>
                    <a:pt x="46659" y="12497"/>
                    <a:pt x="43288" y="14423"/>
                  </a:cubicBezTo>
                  <a:cubicBezTo>
                    <a:pt x="31247" y="22611"/>
                    <a:pt x="18243" y="29354"/>
                    <a:pt x="4757" y="3706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13"/>
            <p:cNvSpPr/>
            <p:nvPr/>
          </p:nvSpPr>
          <p:spPr>
            <a:xfrm>
              <a:off x="6250030" y="5401055"/>
              <a:ext cx="37608" cy="50904"/>
            </a:xfrm>
            <a:custGeom>
              <a:rect b="b" l="l" r="r" t="t"/>
              <a:pathLst>
                <a:path extrusionOk="0" h="50904" w="37608">
                  <a:moveTo>
                    <a:pt x="7265" y="0"/>
                  </a:moveTo>
                  <a:cubicBezTo>
                    <a:pt x="18343" y="16376"/>
                    <a:pt x="27976" y="30343"/>
                    <a:pt x="37608" y="44310"/>
                  </a:cubicBezTo>
                  <a:cubicBezTo>
                    <a:pt x="31347" y="54425"/>
                    <a:pt x="24604" y="51535"/>
                    <a:pt x="20269" y="44792"/>
                  </a:cubicBezTo>
                  <a:cubicBezTo>
                    <a:pt x="12563" y="33233"/>
                    <a:pt x="6302" y="21192"/>
                    <a:pt x="41" y="8669"/>
                  </a:cubicBezTo>
                  <a:cubicBezTo>
                    <a:pt x="-441" y="7706"/>
                    <a:pt x="3412" y="4335"/>
                    <a:pt x="7265"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5" name="Google Shape;125;p13"/>
          <p:cNvGrpSpPr/>
          <p:nvPr/>
        </p:nvGrpSpPr>
        <p:grpSpPr>
          <a:xfrm>
            <a:off x="9550875" y="112235"/>
            <a:ext cx="477634" cy="480103"/>
            <a:chOff x="5663686" y="5255091"/>
            <a:chExt cx="227694" cy="228871"/>
          </a:xfrm>
        </p:grpSpPr>
        <p:sp>
          <p:nvSpPr>
            <p:cNvPr id="126" name="Google Shape;126;p13"/>
            <p:cNvSpPr/>
            <p:nvPr/>
          </p:nvSpPr>
          <p:spPr>
            <a:xfrm>
              <a:off x="5715932" y="5307130"/>
              <a:ext cx="126200" cy="127180"/>
            </a:xfrm>
            <a:custGeom>
              <a:rect b="b" l="l" r="r" t="t"/>
              <a:pathLst>
                <a:path extrusionOk="0" h="127180" w="126200">
                  <a:moveTo>
                    <a:pt x="6" y="62619"/>
                  </a:moveTo>
                  <a:cubicBezTo>
                    <a:pt x="488" y="26978"/>
                    <a:pt x="27459" y="-475"/>
                    <a:pt x="62137" y="6"/>
                  </a:cubicBezTo>
                  <a:cubicBezTo>
                    <a:pt x="97778" y="6"/>
                    <a:pt x="126676" y="28904"/>
                    <a:pt x="126195" y="64064"/>
                  </a:cubicBezTo>
                  <a:cubicBezTo>
                    <a:pt x="125713" y="98260"/>
                    <a:pt x="95370" y="128121"/>
                    <a:pt x="60692" y="127158"/>
                  </a:cubicBezTo>
                  <a:cubicBezTo>
                    <a:pt x="26978" y="126676"/>
                    <a:pt x="-475" y="97297"/>
                    <a:pt x="6" y="62619"/>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 name="Google Shape;127;p13"/>
            <p:cNvSpPr/>
            <p:nvPr/>
          </p:nvSpPr>
          <p:spPr>
            <a:xfrm>
              <a:off x="5769881" y="5255091"/>
              <a:ext cx="55373" cy="24591"/>
            </a:xfrm>
            <a:custGeom>
              <a:rect b="b" l="l" r="r" t="t"/>
              <a:pathLst>
                <a:path extrusionOk="0" h="24591" w="55373">
                  <a:moveTo>
                    <a:pt x="52017" y="24592"/>
                  </a:moveTo>
                  <a:cubicBezTo>
                    <a:pt x="37086" y="22183"/>
                    <a:pt x="22637" y="19775"/>
                    <a:pt x="8188" y="16886"/>
                  </a:cubicBezTo>
                  <a:cubicBezTo>
                    <a:pt x="4816" y="15922"/>
                    <a:pt x="2890" y="11106"/>
                    <a:pt x="0" y="8216"/>
                  </a:cubicBezTo>
                  <a:cubicBezTo>
                    <a:pt x="3372" y="5326"/>
                    <a:pt x="7706" y="-453"/>
                    <a:pt x="10596" y="28"/>
                  </a:cubicBezTo>
                  <a:cubicBezTo>
                    <a:pt x="23600" y="1955"/>
                    <a:pt x="36604" y="4845"/>
                    <a:pt x="49608" y="8216"/>
                  </a:cubicBezTo>
                  <a:cubicBezTo>
                    <a:pt x="56833" y="10624"/>
                    <a:pt x="56833" y="16404"/>
                    <a:pt x="52017" y="2459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13"/>
            <p:cNvSpPr/>
            <p:nvPr/>
          </p:nvSpPr>
          <p:spPr>
            <a:xfrm>
              <a:off x="5844807" y="5284981"/>
              <a:ext cx="37168" cy="50571"/>
            </a:xfrm>
            <a:custGeom>
              <a:rect b="b" l="l" r="r" t="t"/>
              <a:pathLst>
                <a:path extrusionOk="0" h="50571" w="37168">
                  <a:moveTo>
                    <a:pt x="8397" y="0"/>
                  </a:moveTo>
                  <a:cubicBezTo>
                    <a:pt x="22846" y="9151"/>
                    <a:pt x="30071" y="23600"/>
                    <a:pt x="36814" y="37086"/>
                  </a:cubicBezTo>
                  <a:cubicBezTo>
                    <a:pt x="38259" y="40457"/>
                    <a:pt x="34887" y="45755"/>
                    <a:pt x="33924" y="50572"/>
                  </a:cubicBezTo>
                  <a:cubicBezTo>
                    <a:pt x="29589" y="48645"/>
                    <a:pt x="24291" y="47682"/>
                    <a:pt x="21401" y="44310"/>
                  </a:cubicBezTo>
                  <a:cubicBezTo>
                    <a:pt x="14658" y="35641"/>
                    <a:pt x="8879" y="26008"/>
                    <a:pt x="2617" y="16857"/>
                  </a:cubicBezTo>
                  <a:cubicBezTo>
                    <a:pt x="-1717" y="10596"/>
                    <a:pt x="-1236" y="5298"/>
                    <a:pt x="8397" y="0"/>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13"/>
            <p:cNvSpPr/>
            <p:nvPr/>
          </p:nvSpPr>
          <p:spPr>
            <a:xfrm>
              <a:off x="5869051" y="5363006"/>
              <a:ext cx="22329" cy="59241"/>
            </a:xfrm>
            <a:custGeom>
              <a:rect b="b" l="l" r="r" t="t"/>
              <a:pathLst>
                <a:path extrusionOk="0" h="59241" w="22329">
                  <a:moveTo>
                    <a:pt x="5345" y="59241"/>
                  </a:moveTo>
                  <a:cubicBezTo>
                    <a:pt x="2936" y="52498"/>
                    <a:pt x="-435" y="48163"/>
                    <a:pt x="46" y="44792"/>
                  </a:cubicBezTo>
                  <a:cubicBezTo>
                    <a:pt x="1010" y="33233"/>
                    <a:pt x="2936" y="21192"/>
                    <a:pt x="5826" y="10115"/>
                  </a:cubicBezTo>
                  <a:cubicBezTo>
                    <a:pt x="6789" y="6261"/>
                    <a:pt x="12087" y="3372"/>
                    <a:pt x="15459" y="0"/>
                  </a:cubicBezTo>
                  <a:cubicBezTo>
                    <a:pt x="17867" y="3372"/>
                    <a:pt x="22202" y="6261"/>
                    <a:pt x="22202" y="9633"/>
                  </a:cubicBezTo>
                  <a:cubicBezTo>
                    <a:pt x="22683" y="26490"/>
                    <a:pt x="22683" y="43347"/>
                    <a:pt x="5345" y="59241"/>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13"/>
            <p:cNvSpPr/>
            <p:nvPr/>
          </p:nvSpPr>
          <p:spPr>
            <a:xfrm>
              <a:off x="5811594" y="5437659"/>
              <a:ext cx="48476" cy="39012"/>
            </a:xfrm>
            <a:custGeom>
              <a:rect b="b" l="l" r="r" t="t"/>
              <a:pathLst>
                <a:path extrusionOk="0" h="39012" w="48476">
                  <a:moveTo>
                    <a:pt x="5969" y="39012"/>
                  </a:moveTo>
                  <a:cubicBezTo>
                    <a:pt x="4524" y="38049"/>
                    <a:pt x="1635" y="36604"/>
                    <a:pt x="671" y="34196"/>
                  </a:cubicBezTo>
                  <a:cubicBezTo>
                    <a:pt x="-292" y="31788"/>
                    <a:pt x="-292" y="27453"/>
                    <a:pt x="1153" y="26008"/>
                  </a:cubicBezTo>
                  <a:cubicBezTo>
                    <a:pt x="13194" y="17339"/>
                    <a:pt x="25235" y="8670"/>
                    <a:pt x="37757" y="482"/>
                  </a:cubicBezTo>
                  <a:cubicBezTo>
                    <a:pt x="39684" y="-482"/>
                    <a:pt x="44019" y="0"/>
                    <a:pt x="45945" y="1927"/>
                  </a:cubicBezTo>
                  <a:cubicBezTo>
                    <a:pt x="47872" y="3371"/>
                    <a:pt x="48835" y="7224"/>
                    <a:pt x="48353" y="9633"/>
                  </a:cubicBezTo>
                  <a:cubicBezTo>
                    <a:pt x="45945" y="18302"/>
                    <a:pt x="16084" y="39012"/>
                    <a:pt x="5969" y="3901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13"/>
            <p:cNvSpPr/>
            <p:nvPr/>
          </p:nvSpPr>
          <p:spPr>
            <a:xfrm>
              <a:off x="5694264" y="5263307"/>
              <a:ext cx="50259" cy="37278"/>
            </a:xfrm>
            <a:custGeom>
              <a:rect b="b" l="l" r="r" t="t"/>
              <a:pathLst>
                <a:path extrusionOk="0" h="37278" w="50259">
                  <a:moveTo>
                    <a:pt x="0" y="33714"/>
                  </a:moveTo>
                  <a:cubicBezTo>
                    <a:pt x="10114" y="15412"/>
                    <a:pt x="26490" y="8188"/>
                    <a:pt x="41902" y="0"/>
                  </a:cubicBezTo>
                  <a:cubicBezTo>
                    <a:pt x="51053" y="3853"/>
                    <a:pt x="52980" y="10114"/>
                    <a:pt x="46237" y="15412"/>
                  </a:cubicBezTo>
                  <a:cubicBezTo>
                    <a:pt x="35159" y="23600"/>
                    <a:pt x="22637" y="30343"/>
                    <a:pt x="10114" y="37086"/>
                  </a:cubicBezTo>
                  <a:cubicBezTo>
                    <a:pt x="8188" y="38049"/>
                    <a:pt x="3853" y="35159"/>
                    <a:pt x="0" y="33714"/>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13"/>
            <p:cNvSpPr/>
            <p:nvPr/>
          </p:nvSpPr>
          <p:spPr>
            <a:xfrm>
              <a:off x="5673364" y="5398647"/>
              <a:ext cx="36312" cy="53943"/>
            </a:xfrm>
            <a:custGeom>
              <a:rect b="b" l="l" r="r" t="t"/>
              <a:pathLst>
                <a:path extrusionOk="0" h="53943" w="36312">
                  <a:moveTo>
                    <a:pt x="28125" y="53943"/>
                  </a:moveTo>
                  <a:cubicBezTo>
                    <a:pt x="14157" y="45274"/>
                    <a:pt x="5970" y="31306"/>
                    <a:pt x="190" y="15894"/>
                  </a:cubicBezTo>
                  <a:cubicBezTo>
                    <a:pt x="-773" y="13004"/>
                    <a:pt x="2117" y="8188"/>
                    <a:pt x="4525" y="0"/>
                  </a:cubicBezTo>
                  <a:cubicBezTo>
                    <a:pt x="17529" y="18302"/>
                    <a:pt x="27162" y="33233"/>
                    <a:pt x="36313" y="48645"/>
                  </a:cubicBezTo>
                  <a:cubicBezTo>
                    <a:pt x="33905" y="50572"/>
                    <a:pt x="31015" y="52498"/>
                    <a:pt x="28125" y="53943"/>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13"/>
            <p:cNvSpPr/>
            <p:nvPr/>
          </p:nvSpPr>
          <p:spPr>
            <a:xfrm>
              <a:off x="5730783" y="5462130"/>
              <a:ext cx="52583" cy="21832"/>
            </a:xfrm>
            <a:custGeom>
              <a:rect b="b" l="l" r="r" t="t"/>
              <a:pathLst>
                <a:path extrusionOk="0" h="21832" w="52583">
                  <a:moveTo>
                    <a:pt x="52584" y="19358"/>
                  </a:moveTo>
                  <a:cubicBezTo>
                    <a:pt x="37653" y="24174"/>
                    <a:pt x="23204" y="21284"/>
                    <a:pt x="9237" y="16468"/>
                  </a:cubicBezTo>
                  <a:cubicBezTo>
                    <a:pt x="2976" y="14541"/>
                    <a:pt x="-2323" y="10688"/>
                    <a:pt x="1049" y="3464"/>
                  </a:cubicBezTo>
                  <a:cubicBezTo>
                    <a:pt x="2494" y="1056"/>
                    <a:pt x="9718" y="-389"/>
                    <a:pt x="14053" y="92"/>
                  </a:cubicBezTo>
                  <a:cubicBezTo>
                    <a:pt x="24167" y="1537"/>
                    <a:pt x="34282" y="3945"/>
                    <a:pt x="44396" y="5872"/>
                  </a:cubicBezTo>
                  <a:cubicBezTo>
                    <a:pt x="50176" y="7798"/>
                    <a:pt x="50176" y="8280"/>
                    <a:pt x="52584" y="19358"/>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13"/>
            <p:cNvSpPr/>
            <p:nvPr/>
          </p:nvSpPr>
          <p:spPr>
            <a:xfrm>
              <a:off x="5663686" y="5321585"/>
              <a:ext cx="18717" cy="53943"/>
            </a:xfrm>
            <a:custGeom>
              <a:rect b="b" l="l" r="r" t="t"/>
              <a:pathLst>
                <a:path extrusionOk="0" h="53943" w="18717">
                  <a:moveTo>
                    <a:pt x="16611" y="0"/>
                  </a:moveTo>
                  <a:cubicBezTo>
                    <a:pt x="21909" y="15894"/>
                    <a:pt x="16611" y="43347"/>
                    <a:pt x="7460" y="53943"/>
                  </a:cubicBezTo>
                  <a:cubicBezTo>
                    <a:pt x="-5063" y="41902"/>
                    <a:pt x="-1691" y="19747"/>
                    <a:pt x="16611" y="0"/>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5" name="Google Shape;135;p13"/>
          <p:cNvGrpSpPr/>
          <p:nvPr/>
        </p:nvGrpSpPr>
        <p:grpSpPr>
          <a:xfrm>
            <a:off x="7557081" y="115097"/>
            <a:ext cx="478294" cy="474361"/>
            <a:chOff x="4507953" y="5258277"/>
            <a:chExt cx="228009" cy="226134"/>
          </a:xfrm>
        </p:grpSpPr>
        <p:sp>
          <p:nvSpPr>
            <p:cNvPr id="136" name="Google Shape;136;p1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1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1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1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1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1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1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1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1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5" name="Google Shape;145;p13"/>
          <p:cNvGrpSpPr/>
          <p:nvPr/>
        </p:nvGrpSpPr>
        <p:grpSpPr>
          <a:xfrm>
            <a:off x="11525584" y="125277"/>
            <a:ext cx="482075" cy="486627"/>
            <a:chOff x="1620555" y="5252711"/>
            <a:chExt cx="229811" cy="231981"/>
          </a:xfrm>
        </p:grpSpPr>
        <p:sp>
          <p:nvSpPr>
            <p:cNvPr id="146" name="Google Shape;146;p1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1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1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1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1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1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1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1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1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5" name="Google Shape;155;p13"/>
          <p:cNvGrpSpPr/>
          <p:nvPr/>
        </p:nvGrpSpPr>
        <p:grpSpPr>
          <a:xfrm>
            <a:off x="11525411" y="2162145"/>
            <a:ext cx="482530" cy="483944"/>
            <a:chOff x="2773898" y="5255120"/>
            <a:chExt cx="230028" cy="230702"/>
          </a:xfrm>
        </p:grpSpPr>
        <p:sp>
          <p:nvSpPr>
            <p:cNvPr id="156" name="Google Shape;156;p1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 name="Google Shape;157;p1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1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1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1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1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1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1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1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5" name="Google Shape;165;p13"/>
          <p:cNvGrpSpPr/>
          <p:nvPr/>
        </p:nvGrpSpPr>
        <p:grpSpPr>
          <a:xfrm>
            <a:off x="11525150" y="1133877"/>
            <a:ext cx="482993" cy="485381"/>
            <a:chOff x="2197167" y="5253193"/>
            <a:chExt cx="230249" cy="231387"/>
          </a:xfrm>
        </p:grpSpPr>
        <p:sp>
          <p:nvSpPr>
            <p:cNvPr id="166" name="Google Shape;166;p1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1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1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1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1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1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1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1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1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5" name="Google Shape;175;p13"/>
          <p:cNvGrpSpPr/>
          <p:nvPr/>
        </p:nvGrpSpPr>
        <p:grpSpPr>
          <a:xfrm>
            <a:off x="11526077" y="4238588"/>
            <a:ext cx="481303" cy="480393"/>
            <a:chOff x="3929554" y="5254958"/>
            <a:chExt cx="229443" cy="229009"/>
          </a:xfrm>
        </p:grpSpPr>
        <p:sp>
          <p:nvSpPr>
            <p:cNvPr id="176" name="Google Shape;176;p1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 name="Google Shape;177;p1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1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 name="Google Shape;179;p1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p1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 name="Google Shape;181;p1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p1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 name="Google Shape;183;p1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 name="Google Shape;184;p1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5" name="Google Shape;185;p13"/>
          <p:cNvGrpSpPr/>
          <p:nvPr/>
        </p:nvGrpSpPr>
        <p:grpSpPr>
          <a:xfrm>
            <a:off x="11525336" y="6273021"/>
            <a:ext cx="482892" cy="482585"/>
            <a:chOff x="5084785" y="5254638"/>
            <a:chExt cx="230201" cy="230054"/>
          </a:xfrm>
        </p:grpSpPr>
        <p:sp>
          <p:nvSpPr>
            <p:cNvPr id="186" name="Google Shape;186;p1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 name="Google Shape;187;p1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 name="Google Shape;188;p1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 name="Google Shape;189;p1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 name="Google Shape;190;p1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 name="Google Shape;191;p1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1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1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1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5" name="Google Shape;195;p13"/>
          <p:cNvGrpSpPr/>
          <p:nvPr/>
        </p:nvGrpSpPr>
        <p:grpSpPr>
          <a:xfrm>
            <a:off x="11525010" y="3171085"/>
            <a:ext cx="483394" cy="482002"/>
            <a:chOff x="3352210" y="5255083"/>
            <a:chExt cx="230440" cy="229776"/>
          </a:xfrm>
        </p:grpSpPr>
        <p:sp>
          <p:nvSpPr>
            <p:cNvPr id="196" name="Google Shape;196;p1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1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1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1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 name="Google Shape;200;p1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1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1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1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1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5" name="Google Shape;205;p13"/>
          <p:cNvGrpSpPr/>
          <p:nvPr/>
        </p:nvGrpSpPr>
        <p:grpSpPr>
          <a:xfrm>
            <a:off x="11527607" y="5239802"/>
            <a:ext cx="478294" cy="474361"/>
            <a:chOff x="4507953" y="5258277"/>
            <a:chExt cx="228009" cy="226134"/>
          </a:xfrm>
        </p:grpSpPr>
        <p:sp>
          <p:nvSpPr>
            <p:cNvPr id="206" name="Google Shape;206;p1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1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1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 name="Google Shape;209;p1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 name="Google Shape;210;p1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 name="Google Shape;211;p1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1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1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1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215" name="Shape 215"/>
        <p:cNvGrpSpPr/>
        <p:nvPr/>
      </p:nvGrpSpPr>
      <p:grpSpPr>
        <a:xfrm>
          <a:off x="0" y="0"/>
          <a:ext cx="0" cy="0"/>
          <a:chOff x="0" y="0"/>
          <a:chExt cx="0" cy="0"/>
        </a:xfrm>
      </p:grpSpPr>
      <p:grpSp>
        <p:nvGrpSpPr>
          <p:cNvPr id="216" name="Google Shape;216;p14"/>
          <p:cNvGrpSpPr/>
          <p:nvPr/>
        </p:nvGrpSpPr>
        <p:grpSpPr>
          <a:xfrm>
            <a:off x="338413" y="298725"/>
            <a:ext cx="613362" cy="6228210"/>
            <a:chOff x="2531017" y="2440013"/>
            <a:chExt cx="230440" cy="2339937"/>
          </a:xfrm>
        </p:grpSpPr>
        <p:grpSp>
          <p:nvGrpSpPr>
            <p:cNvPr id="217" name="Google Shape;217;p14"/>
            <p:cNvGrpSpPr/>
            <p:nvPr/>
          </p:nvGrpSpPr>
          <p:grpSpPr>
            <a:xfrm>
              <a:off x="2531223" y="2969632"/>
              <a:ext cx="230028" cy="230702"/>
              <a:chOff x="2773898" y="5255120"/>
              <a:chExt cx="230028" cy="230702"/>
            </a:xfrm>
          </p:grpSpPr>
          <p:sp>
            <p:nvSpPr>
              <p:cNvPr id="218" name="Google Shape;218;p14"/>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14"/>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 name="Google Shape;220;p14"/>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 name="Google Shape;221;p14"/>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14"/>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14"/>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14"/>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14"/>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14"/>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7" name="Google Shape;227;p14"/>
            <p:cNvGrpSpPr/>
            <p:nvPr/>
          </p:nvGrpSpPr>
          <p:grpSpPr>
            <a:xfrm>
              <a:off x="2531113" y="2440013"/>
              <a:ext cx="230249" cy="231387"/>
              <a:chOff x="2197167" y="5253193"/>
              <a:chExt cx="230249" cy="231387"/>
            </a:xfrm>
          </p:grpSpPr>
          <p:sp>
            <p:nvSpPr>
              <p:cNvPr id="228" name="Google Shape;228;p14"/>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 name="Google Shape;229;p14"/>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 name="Google Shape;230;p14"/>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14"/>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14"/>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14"/>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14"/>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14"/>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14"/>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7" name="Google Shape;237;p14"/>
            <p:cNvGrpSpPr/>
            <p:nvPr/>
          </p:nvGrpSpPr>
          <p:grpSpPr>
            <a:xfrm>
              <a:off x="2531516" y="4026574"/>
              <a:ext cx="229443" cy="229009"/>
              <a:chOff x="3929554" y="5254958"/>
              <a:chExt cx="229443" cy="229009"/>
            </a:xfrm>
          </p:grpSpPr>
          <p:sp>
            <p:nvSpPr>
              <p:cNvPr id="238" name="Google Shape;238;p14"/>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 name="Google Shape;239;p14"/>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 name="Google Shape;240;p14"/>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 name="Google Shape;241;p14"/>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 name="Google Shape;242;p14"/>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 name="Google Shape;243;p14"/>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 name="Google Shape;244;p14"/>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 name="Google Shape;245;p14"/>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 name="Google Shape;246;p14"/>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7" name="Google Shape;247;p14"/>
            <p:cNvGrpSpPr/>
            <p:nvPr/>
          </p:nvGrpSpPr>
          <p:grpSpPr>
            <a:xfrm>
              <a:off x="2531017" y="3498566"/>
              <a:ext cx="230440" cy="229776"/>
              <a:chOff x="3352210" y="5255083"/>
              <a:chExt cx="230440" cy="229776"/>
            </a:xfrm>
          </p:grpSpPr>
          <p:sp>
            <p:nvSpPr>
              <p:cNvPr id="248" name="Google Shape;248;p14"/>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 name="Google Shape;249;p14"/>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 name="Google Shape;250;p14"/>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 name="Google Shape;251;p14"/>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14"/>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p14"/>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 name="Google Shape;254;p14"/>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5" name="Google Shape;255;p14"/>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 name="Google Shape;256;p14"/>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57" name="Google Shape;257;p14"/>
            <p:cNvGrpSpPr/>
            <p:nvPr/>
          </p:nvGrpSpPr>
          <p:grpSpPr>
            <a:xfrm>
              <a:off x="2532233" y="4553816"/>
              <a:ext cx="228009" cy="226134"/>
              <a:chOff x="4507953" y="5258277"/>
              <a:chExt cx="228009" cy="226134"/>
            </a:xfrm>
          </p:grpSpPr>
          <p:sp>
            <p:nvSpPr>
              <p:cNvPr id="258" name="Google Shape;258;p14"/>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9" name="Google Shape;259;p14"/>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 name="Google Shape;260;p14"/>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 name="Google Shape;261;p14"/>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 name="Google Shape;262;p14"/>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14"/>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 name="Google Shape;264;p14"/>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 name="Google Shape;265;p14"/>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p14"/>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09_Chalk_Fun_SlidesMania" type="blank">
  <p:cSld name="BLANK">
    <p:spTree>
      <p:nvGrpSpPr>
        <p:cNvPr id="269" name="Shape 269"/>
        <p:cNvGrpSpPr/>
        <p:nvPr/>
      </p:nvGrpSpPr>
      <p:grpSpPr>
        <a:xfrm>
          <a:off x="0" y="0"/>
          <a:ext cx="0" cy="0"/>
          <a:chOff x="0" y="0"/>
          <a:chExt cx="0" cy="0"/>
        </a:xfrm>
      </p:grpSpPr>
      <p:sp>
        <p:nvSpPr>
          <p:cNvPr id="270" name="Google Shape;270;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1" name="Google Shape;271;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2" name="Google Shape;272;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73" name="Shape 273"/>
        <p:cNvGrpSpPr/>
        <p:nvPr/>
      </p:nvGrpSpPr>
      <p:grpSpPr>
        <a:xfrm>
          <a:off x="0" y="0"/>
          <a:ext cx="0" cy="0"/>
          <a:chOff x="0" y="0"/>
          <a:chExt cx="0" cy="0"/>
        </a:xfrm>
      </p:grpSpPr>
      <p:grpSp>
        <p:nvGrpSpPr>
          <p:cNvPr id="274" name="Google Shape;274;p17"/>
          <p:cNvGrpSpPr/>
          <p:nvPr/>
        </p:nvGrpSpPr>
        <p:grpSpPr>
          <a:xfrm>
            <a:off x="4496943" y="110308"/>
            <a:ext cx="482530" cy="483944"/>
            <a:chOff x="2773898" y="5255120"/>
            <a:chExt cx="230028" cy="230702"/>
          </a:xfrm>
        </p:grpSpPr>
        <p:sp>
          <p:nvSpPr>
            <p:cNvPr id="275" name="Google Shape;275;p17"/>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 name="Google Shape;276;p17"/>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 name="Google Shape;277;p17"/>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 name="Google Shape;278;p17"/>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 name="Google Shape;279;p17"/>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 name="Google Shape;280;p17"/>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 name="Google Shape;281;p17"/>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 name="Google Shape;282;p17"/>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17"/>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84" name="Google Shape;284;p17"/>
          <p:cNvGrpSpPr/>
          <p:nvPr/>
        </p:nvGrpSpPr>
        <p:grpSpPr>
          <a:xfrm>
            <a:off x="2449447" y="108966"/>
            <a:ext cx="482075" cy="486627"/>
            <a:chOff x="1620555" y="5252711"/>
            <a:chExt cx="229811" cy="231981"/>
          </a:xfrm>
        </p:grpSpPr>
        <p:sp>
          <p:nvSpPr>
            <p:cNvPr id="285" name="Google Shape;285;p17"/>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 name="Google Shape;286;p17"/>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 name="Google Shape;287;p17"/>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 name="Google Shape;288;p17"/>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 name="Google Shape;289;p17"/>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 name="Google Shape;290;p17"/>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 name="Google Shape;291;p17"/>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 name="Google Shape;292;p17"/>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 name="Google Shape;293;p17"/>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94" name="Google Shape;294;p17"/>
          <p:cNvGrpSpPr/>
          <p:nvPr/>
        </p:nvGrpSpPr>
        <p:grpSpPr>
          <a:xfrm>
            <a:off x="3414349" y="109589"/>
            <a:ext cx="482993" cy="485381"/>
            <a:chOff x="2197167" y="5253193"/>
            <a:chExt cx="230249" cy="231387"/>
          </a:xfrm>
        </p:grpSpPr>
        <p:sp>
          <p:nvSpPr>
            <p:cNvPr id="295" name="Google Shape;295;p17"/>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 name="Google Shape;296;p17"/>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17"/>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 name="Google Shape;298;p17"/>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 name="Google Shape;299;p17"/>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0" name="Google Shape;300;p17"/>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 name="Google Shape;301;p17"/>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 name="Google Shape;302;p17"/>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 name="Google Shape;303;p17"/>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4" name="Google Shape;304;p17"/>
          <p:cNvGrpSpPr/>
          <p:nvPr/>
        </p:nvGrpSpPr>
        <p:grpSpPr>
          <a:xfrm>
            <a:off x="6500352" y="112077"/>
            <a:ext cx="481303" cy="480393"/>
            <a:chOff x="3929554" y="5254958"/>
            <a:chExt cx="229443" cy="229009"/>
          </a:xfrm>
        </p:grpSpPr>
        <p:sp>
          <p:nvSpPr>
            <p:cNvPr id="305" name="Google Shape;305;p17"/>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 name="Google Shape;306;p17"/>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17"/>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17"/>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17"/>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 name="Google Shape;310;p17"/>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 name="Google Shape;311;p17"/>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 name="Google Shape;312;p17"/>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 name="Google Shape;313;p17"/>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4" name="Google Shape;314;p17"/>
          <p:cNvGrpSpPr/>
          <p:nvPr/>
        </p:nvGrpSpPr>
        <p:grpSpPr>
          <a:xfrm>
            <a:off x="8551807" y="110981"/>
            <a:ext cx="482892" cy="482585"/>
            <a:chOff x="5084785" y="5254638"/>
            <a:chExt cx="230201" cy="230054"/>
          </a:xfrm>
        </p:grpSpPr>
        <p:sp>
          <p:nvSpPr>
            <p:cNvPr id="315" name="Google Shape;315;p17"/>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 name="Google Shape;316;p17"/>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 name="Google Shape;317;p17"/>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 name="Google Shape;318;p17"/>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 name="Google Shape;319;p17"/>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 name="Google Shape;320;p17"/>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 name="Google Shape;321;p17"/>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 name="Google Shape;322;p17"/>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 name="Google Shape;323;p17"/>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24" name="Google Shape;324;p17"/>
          <p:cNvGrpSpPr/>
          <p:nvPr/>
        </p:nvGrpSpPr>
        <p:grpSpPr>
          <a:xfrm>
            <a:off x="5484989" y="111269"/>
            <a:ext cx="483394" cy="482002"/>
            <a:chOff x="3352210" y="5255083"/>
            <a:chExt cx="230440" cy="229776"/>
          </a:xfrm>
        </p:grpSpPr>
        <p:sp>
          <p:nvSpPr>
            <p:cNvPr id="325" name="Google Shape;325;p17"/>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17"/>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17"/>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17"/>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17"/>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17"/>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 name="Google Shape;331;p17"/>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 name="Google Shape;332;p17"/>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17"/>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34" name="Google Shape;334;p17"/>
          <p:cNvGrpSpPr/>
          <p:nvPr/>
        </p:nvGrpSpPr>
        <p:grpSpPr>
          <a:xfrm>
            <a:off x="10634812" y="107284"/>
            <a:ext cx="479605" cy="490008"/>
            <a:chOff x="6241062" y="5252711"/>
            <a:chExt cx="228634" cy="233593"/>
          </a:xfrm>
        </p:grpSpPr>
        <p:sp>
          <p:nvSpPr>
            <p:cNvPr id="335" name="Google Shape;335;p17"/>
            <p:cNvSpPr/>
            <p:nvPr/>
          </p:nvSpPr>
          <p:spPr>
            <a:xfrm>
              <a:off x="6291967" y="5307130"/>
              <a:ext cx="127157" cy="127162"/>
            </a:xfrm>
            <a:custGeom>
              <a:rect b="b" l="l" r="r" t="t"/>
              <a:pathLst>
                <a:path extrusionOk="0" h="127162" w="127157">
                  <a:moveTo>
                    <a:pt x="127158" y="63100"/>
                  </a:moveTo>
                  <a:cubicBezTo>
                    <a:pt x="127158" y="98741"/>
                    <a:pt x="98259" y="126676"/>
                    <a:pt x="62618" y="127158"/>
                  </a:cubicBezTo>
                  <a:cubicBezTo>
                    <a:pt x="23606" y="127639"/>
                    <a:pt x="488" y="89108"/>
                    <a:pt x="6" y="63100"/>
                  </a:cubicBezTo>
                  <a:cubicBezTo>
                    <a:pt x="-476" y="28423"/>
                    <a:pt x="28904" y="-476"/>
                    <a:pt x="64545" y="6"/>
                  </a:cubicBezTo>
                  <a:cubicBezTo>
                    <a:pt x="99705" y="6"/>
                    <a:pt x="127158" y="28423"/>
                    <a:pt x="127158" y="63100"/>
                  </a:cubicBezTo>
                  <a:close/>
                </a:path>
              </a:pathLst>
            </a:custGeom>
            <a:solidFill>
              <a:srgbClr val="E910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6" name="Google Shape;336;p17"/>
            <p:cNvSpPr/>
            <p:nvPr/>
          </p:nvSpPr>
          <p:spPr>
            <a:xfrm>
              <a:off x="6346886" y="5252711"/>
              <a:ext cx="56377" cy="27364"/>
            </a:xfrm>
            <a:custGeom>
              <a:rect b="b" l="l" r="r" t="t"/>
              <a:pathLst>
                <a:path extrusionOk="0" h="27364" w="56377">
                  <a:moveTo>
                    <a:pt x="11553" y="0"/>
                  </a:moveTo>
                  <a:cubicBezTo>
                    <a:pt x="25520" y="3853"/>
                    <a:pt x="37079" y="5780"/>
                    <a:pt x="48157" y="10114"/>
                  </a:cubicBezTo>
                  <a:cubicBezTo>
                    <a:pt x="52010" y="11559"/>
                    <a:pt x="56826" y="17821"/>
                    <a:pt x="56344" y="21192"/>
                  </a:cubicBezTo>
                  <a:cubicBezTo>
                    <a:pt x="54900" y="28416"/>
                    <a:pt x="48157" y="27935"/>
                    <a:pt x="41895" y="26490"/>
                  </a:cubicBezTo>
                  <a:cubicBezTo>
                    <a:pt x="31781" y="24082"/>
                    <a:pt x="21667" y="22155"/>
                    <a:pt x="11553" y="20229"/>
                  </a:cubicBezTo>
                  <a:cubicBezTo>
                    <a:pt x="5291" y="19265"/>
                    <a:pt x="-1933" y="17821"/>
                    <a:pt x="475" y="10114"/>
                  </a:cubicBezTo>
                  <a:cubicBezTo>
                    <a:pt x="1438" y="5780"/>
                    <a:pt x="8181" y="2890"/>
                    <a:pt x="11553"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7" name="Google Shape;337;p17"/>
            <p:cNvSpPr/>
            <p:nvPr/>
          </p:nvSpPr>
          <p:spPr>
            <a:xfrm>
              <a:off x="6445574" y="5362524"/>
              <a:ext cx="24122" cy="56397"/>
            </a:xfrm>
            <a:custGeom>
              <a:rect b="b" l="l" r="r" t="t"/>
              <a:pathLst>
                <a:path extrusionOk="0" h="56397" w="24122">
                  <a:moveTo>
                    <a:pt x="24123" y="22637"/>
                  </a:moveTo>
                  <a:cubicBezTo>
                    <a:pt x="22196" y="29861"/>
                    <a:pt x="19306" y="40457"/>
                    <a:pt x="15453" y="51053"/>
                  </a:cubicBezTo>
                  <a:cubicBezTo>
                    <a:pt x="14490" y="53461"/>
                    <a:pt x="8229" y="56833"/>
                    <a:pt x="6784" y="56351"/>
                  </a:cubicBezTo>
                  <a:cubicBezTo>
                    <a:pt x="3412" y="54425"/>
                    <a:pt x="-441" y="49608"/>
                    <a:pt x="41" y="46719"/>
                  </a:cubicBezTo>
                  <a:cubicBezTo>
                    <a:pt x="1968" y="32751"/>
                    <a:pt x="4857" y="19265"/>
                    <a:pt x="8229" y="5298"/>
                  </a:cubicBezTo>
                  <a:cubicBezTo>
                    <a:pt x="8711" y="2890"/>
                    <a:pt x="13527" y="482"/>
                    <a:pt x="16417" y="0"/>
                  </a:cubicBezTo>
                  <a:cubicBezTo>
                    <a:pt x="18343" y="0"/>
                    <a:pt x="21715" y="2890"/>
                    <a:pt x="22196" y="5298"/>
                  </a:cubicBezTo>
                  <a:cubicBezTo>
                    <a:pt x="24123" y="9633"/>
                    <a:pt x="23641" y="14449"/>
                    <a:pt x="24123" y="22637"/>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8" name="Google Shape;338;p17"/>
            <p:cNvSpPr/>
            <p:nvPr/>
          </p:nvSpPr>
          <p:spPr>
            <a:xfrm>
              <a:off x="6307867" y="5461694"/>
              <a:ext cx="55388" cy="24610"/>
            </a:xfrm>
            <a:custGeom>
              <a:rect b="b" l="l" r="r" t="t"/>
              <a:pathLst>
                <a:path extrusionOk="0" h="24610" w="55388">
                  <a:moveTo>
                    <a:pt x="39494" y="24610"/>
                  </a:moveTo>
                  <a:cubicBezTo>
                    <a:pt x="27935" y="21720"/>
                    <a:pt x="16375" y="19312"/>
                    <a:pt x="5298" y="14978"/>
                  </a:cubicBezTo>
                  <a:cubicBezTo>
                    <a:pt x="2408" y="14014"/>
                    <a:pt x="1926" y="7753"/>
                    <a:pt x="0" y="4381"/>
                  </a:cubicBezTo>
                  <a:cubicBezTo>
                    <a:pt x="3853" y="2937"/>
                    <a:pt x="7706" y="-435"/>
                    <a:pt x="11078" y="47"/>
                  </a:cubicBezTo>
                  <a:cubicBezTo>
                    <a:pt x="22637" y="1973"/>
                    <a:pt x="34196" y="4381"/>
                    <a:pt x="45755" y="7753"/>
                  </a:cubicBezTo>
                  <a:cubicBezTo>
                    <a:pt x="49127" y="8716"/>
                    <a:pt x="52017" y="12569"/>
                    <a:pt x="55388" y="15459"/>
                  </a:cubicBezTo>
                  <a:cubicBezTo>
                    <a:pt x="51535" y="17867"/>
                    <a:pt x="48163" y="20757"/>
                    <a:pt x="44310" y="23165"/>
                  </a:cubicBezTo>
                  <a:cubicBezTo>
                    <a:pt x="43347" y="23647"/>
                    <a:pt x="41420" y="23165"/>
                    <a:pt x="39976" y="23165"/>
                  </a:cubicBezTo>
                  <a:cubicBezTo>
                    <a:pt x="39976" y="23165"/>
                    <a:pt x="39494" y="24128"/>
                    <a:pt x="39494" y="2461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17"/>
            <p:cNvSpPr/>
            <p:nvPr/>
          </p:nvSpPr>
          <p:spPr>
            <a:xfrm>
              <a:off x="6423727" y="5287608"/>
              <a:ext cx="37830" cy="51316"/>
            </a:xfrm>
            <a:custGeom>
              <a:rect b="b" l="l" r="r" t="t"/>
              <a:pathLst>
                <a:path extrusionOk="0" h="51316" w="37830">
                  <a:moveTo>
                    <a:pt x="27667" y="51316"/>
                  </a:moveTo>
                  <a:cubicBezTo>
                    <a:pt x="18034" y="37831"/>
                    <a:pt x="8884" y="25790"/>
                    <a:pt x="696" y="12786"/>
                  </a:cubicBezTo>
                  <a:cubicBezTo>
                    <a:pt x="-749" y="10377"/>
                    <a:pt x="214" y="3635"/>
                    <a:pt x="2141" y="1226"/>
                  </a:cubicBezTo>
                  <a:cubicBezTo>
                    <a:pt x="4067" y="-700"/>
                    <a:pt x="11773" y="-218"/>
                    <a:pt x="13218" y="1708"/>
                  </a:cubicBezTo>
                  <a:cubicBezTo>
                    <a:pt x="21406" y="12786"/>
                    <a:pt x="29112" y="24826"/>
                    <a:pt x="36337" y="36867"/>
                  </a:cubicBezTo>
                  <a:cubicBezTo>
                    <a:pt x="40190" y="43610"/>
                    <a:pt x="36337" y="47945"/>
                    <a:pt x="27667" y="51316"/>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17"/>
            <p:cNvSpPr/>
            <p:nvPr/>
          </p:nvSpPr>
          <p:spPr>
            <a:xfrm>
              <a:off x="6388423" y="5433325"/>
              <a:ext cx="48665" cy="43082"/>
            </a:xfrm>
            <a:custGeom>
              <a:rect b="b" l="l" r="r" t="t"/>
              <a:pathLst>
                <a:path extrusionOk="0" h="43082" w="48665">
                  <a:moveTo>
                    <a:pt x="47559" y="0"/>
                  </a:moveTo>
                  <a:cubicBezTo>
                    <a:pt x="48040" y="9151"/>
                    <a:pt x="49485" y="12522"/>
                    <a:pt x="48040" y="14449"/>
                  </a:cubicBezTo>
                  <a:cubicBezTo>
                    <a:pt x="39371" y="29380"/>
                    <a:pt x="24922" y="36604"/>
                    <a:pt x="9991" y="42865"/>
                  </a:cubicBezTo>
                  <a:cubicBezTo>
                    <a:pt x="7583" y="43829"/>
                    <a:pt x="2285" y="41420"/>
                    <a:pt x="840" y="39012"/>
                  </a:cubicBezTo>
                  <a:cubicBezTo>
                    <a:pt x="-605" y="36604"/>
                    <a:pt x="-123" y="30824"/>
                    <a:pt x="1803" y="29380"/>
                  </a:cubicBezTo>
                  <a:cubicBezTo>
                    <a:pt x="15771" y="20229"/>
                    <a:pt x="30220" y="11559"/>
                    <a:pt x="47559"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 name="Google Shape;341;p17"/>
            <p:cNvSpPr/>
            <p:nvPr/>
          </p:nvSpPr>
          <p:spPr>
            <a:xfrm>
              <a:off x="6241062" y="5318214"/>
              <a:ext cx="21146" cy="58278"/>
            </a:xfrm>
            <a:custGeom>
              <a:rect b="b" l="l" r="r" t="t"/>
              <a:pathLst>
                <a:path extrusionOk="0" h="58278" w="21146">
                  <a:moveTo>
                    <a:pt x="19124" y="0"/>
                  </a:moveTo>
                  <a:cubicBezTo>
                    <a:pt x="20087" y="8669"/>
                    <a:pt x="21532" y="13486"/>
                    <a:pt x="21050" y="17821"/>
                  </a:cubicBezTo>
                  <a:cubicBezTo>
                    <a:pt x="19605" y="27935"/>
                    <a:pt x="18160" y="38531"/>
                    <a:pt x="15271" y="48163"/>
                  </a:cubicBezTo>
                  <a:cubicBezTo>
                    <a:pt x="14307" y="52017"/>
                    <a:pt x="9491" y="54907"/>
                    <a:pt x="6601" y="58278"/>
                  </a:cubicBezTo>
                  <a:cubicBezTo>
                    <a:pt x="4675" y="54907"/>
                    <a:pt x="822" y="51535"/>
                    <a:pt x="340" y="48163"/>
                  </a:cubicBezTo>
                  <a:cubicBezTo>
                    <a:pt x="-1586" y="32270"/>
                    <a:pt x="4675" y="15412"/>
                    <a:pt x="19124"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2" name="Google Shape;342;p17"/>
            <p:cNvSpPr/>
            <p:nvPr/>
          </p:nvSpPr>
          <p:spPr>
            <a:xfrm>
              <a:off x="6272767" y="5265741"/>
              <a:ext cx="48103" cy="37060"/>
            </a:xfrm>
            <a:custGeom>
              <a:rect b="b" l="l" r="r" t="t"/>
              <a:pathLst>
                <a:path extrusionOk="0" h="37060" w="48103">
                  <a:moveTo>
                    <a:pt x="4757" y="37060"/>
                  </a:moveTo>
                  <a:cubicBezTo>
                    <a:pt x="-2949" y="29836"/>
                    <a:pt x="-60" y="24538"/>
                    <a:pt x="4757" y="20685"/>
                  </a:cubicBezTo>
                  <a:cubicBezTo>
                    <a:pt x="14871" y="13460"/>
                    <a:pt x="25467" y="6236"/>
                    <a:pt x="36545" y="456"/>
                  </a:cubicBezTo>
                  <a:cubicBezTo>
                    <a:pt x="39435" y="-989"/>
                    <a:pt x="44251" y="1419"/>
                    <a:pt x="48104" y="1901"/>
                  </a:cubicBezTo>
                  <a:cubicBezTo>
                    <a:pt x="46659" y="6236"/>
                    <a:pt x="46659" y="12497"/>
                    <a:pt x="43288" y="14423"/>
                  </a:cubicBezTo>
                  <a:cubicBezTo>
                    <a:pt x="31247" y="22611"/>
                    <a:pt x="18243" y="29354"/>
                    <a:pt x="4757" y="3706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3" name="Google Shape;343;p17"/>
            <p:cNvSpPr/>
            <p:nvPr/>
          </p:nvSpPr>
          <p:spPr>
            <a:xfrm>
              <a:off x="6250030" y="5401055"/>
              <a:ext cx="37608" cy="50904"/>
            </a:xfrm>
            <a:custGeom>
              <a:rect b="b" l="l" r="r" t="t"/>
              <a:pathLst>
                <a:path extrusionOk="0" h="50904" w="37608">
                  <a:moveTo>
                    <a:pt x="7265" y="0"/>
                  </a:moveTo>
                  <a:cubicBezTo>
                    <a:pt x="18343" y="16376"/>
                    <a:pt x="27976" y="30343"/>
                    <a:pt x="37608" y="44310"/>
                  </a:cubicBezTo>
                  <a:cubicBezTo>
                    <a:pt x="31347" y="54425"/>
                    <a:pt x="24604" y="51535"/>
                    <a:pt x="20269" y="44792"/>
                  </a:cubicBezTo>
                  <a:cubicBezTo>
                    <a:pt x="12563" y="33233"/>
                    <a:pt x="6302" y="21192"/>
                    <a:pt x="41" y="8669"/>
                  </a:cubicBezTo>
                  <a:cubicBezTo>
                    <a:pt x="-441" y="7706"/>
                    <a:pt x="3412" y="4335"/>
                    <a:pt x="7265"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44" name="Google Shape;344;p17"/>
          <p:cNvGrpSpPr/>
          <p:nvPr/>
        </p:nvGrpSpPr>
        <p:grpSpPr>
          <a:xfrm>
            <a:off x="9550875" y="112235"/>
            <a:ext cx="477634" cy="480103"/>
            <a:chOff x="5663686" y="5255091"/>
            <a:chExt cx="227694" cy="228871"/>
          </a:xfrm>
        </p:grpSpPr>
        <p:sp>
          <p:nvSpPr>
            <p:cNvPr id="345" name="Google Shape;345;p17"/>
            <p:cNvSpPr/>
            <p:nvPr/>
          </p:nvSpPr>
          <p:spPr>
            <a:xfrm>
              <a:off x="5715932" y="5307130"/>
              <a:ext cx="126200" cy="127180"/>
            </a:xfrm>
            <a:custGeom>
              <a:rect b="b" l="l" r="r" t="t"/>
              <a:pathLst>
                <a:path extrusionOk="0" h="127180" w="126200">
                  <a:moveTo>
                    <a:pt x="6" y="62619"/>
                  </a:moveTo>
                  <a:cubicBezTo>
                    <a:pt x="488" y="26978"/>
                    <a:pt x="27459" y="-475"/>
                    <a:pt x="62137" y="6"/>
                  </a:cubicBezTo>
                  <a:cubicBezTo>
                    <a:pt x="97778" y="6"/>
                    <a:pt x="126676" y="28904"/>
                    <a:pt x="126195" y="64064"/>
                  </a:cubicBezTo>
                  <a:cubicBezTo>
                    <a:pt x="125713" y="98260"/>
                    <a:pt x="95370" y="128121"/>
                    <a:pt x="60692" y="127158"/>
                  </a:cubicBezTo>
                  <a:cubicBezTo>
                    <a:pt x="26978" y="126676"/>
                    <a:pt x="-475" y="97297"/>
                    <a:pt x="6" y="62619"/>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6" name="Google Shape;346;p17"/>
            <p:cNvSpPr/>
            <p:nvPr/>
          </p:nvSpPr>
          <p:spPr>
            <a:xfrm>
              <a:off x="5769881" y="5255091"/>
              <a:ext cx="55373" cy="24591"/>
            </a:xfrm>
            <a:custGeom>
              <a:rect b="b" l="l" r="r" t="t"/>
              <a:pathLst>
                <a:path extrusionOk="0" h="24591" w="55373">
                  <a:moveTo>
                    <a:pt x="52017" y="24592"/>
                  </a:moveTo>
                  <a:cubicBezTo>
                    <a:pt x="37086" y="22183"/>
                    <a:pt x="22637" y="19775"/>
                    <a:pt x="8188" y="16886"/>
                  </a:cubicBezTo>
                  <a:cubicBezTo>
                    <a:pt x="4816" y="15922"/>
                    <a:pt x="2890" y="11106"/>
                    <a:pt x="0" y="8216"/>
                  </a:cubicBezTo>
                  <a:cubicBezTo>
                    <a:pt x="3372" y="5326"/>
                    <a:pt x="7706" y="-453"/>
                    <a:pt x="10596" y="28"/>
                  </a:cubicBezTo>
                  <a:cubicBezTo>
                    <a:pt x="23600" y="1955"/>
                    <a:pt x="36604" y="4845"/>
                    <a:pt x="49608" y="8216"/>
                  </a:cubicBezTo>
                  <a:cubicBezTo>
                    <a:pt x="56833" y="10624"/>
                    <a:pt x="56833" y="16404"/>
                    <a:pt x="52017" y="2459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7" name="Google Shape;347;p17"/>
            <p:cNvSpPr/>
            <p:nvPr/>
          </p:nvSpPr>
          <p:spPr>
            <a:xfrm>
              <a:off x="5844807" y="5284981"/>
              <a:ext cx="37168" cy="50571"/>
            </a:xfrm>
            <a:custGeom>
              <a:rect b="b" l="l" r="r" t="t"/>
              <a:pathLst>
                <a:path extrusionOk="0" h="50571" w="37168">
                  <a:moveTo>
                    <a:pt x="8397" y="0"/>
                  </a:moveTo>
                  <a:cubicBezTo>
                    <a:pt x="22846" y="9151"/>
                    <a:pt x="30071" y="23600"/>
                    <a:pt x="36814" y="37086"/>
                  </a:cubicBezTo>
                  <a:cubicBezTo>
                    <a:pt x="38259" y="40457"/>
                    <a:pt x="34887" y="45755"/>
                    <a:pt x="33924" y="50572"/>
                  </a:cubicBezTo>
                  <a:cubicBezTo>
                    <a:pt x="29589" y="48645"/>
                    <a:pt x="24291" y="47682"/>
                    <a:pt x="21401" y="44310"/>
                  </a:cubicBezTo>
                  <a:cubicBezTo>
                    <a:pt x="14658" y="35641"/>
                    <a:pt x="8879" y="26008"/>
                    <a:pt x="2617" y="16857"/>
                  </a:cubicBezTo>
                  <a:cubicBezTo>
                    <a:pt x="-1717" y="10596"/>
                    <a:pt x="-1236" y="5298"/>
                    <a:pt x="8397" y="0"/>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 name="Google Shape;348;p17"/>
            <p:cNvSpPr/>
            <p:nvPr/>
          </p:nvSpPr>
          <p:spPr>
            <a:xfrm>
              <a:off x="5869051" y="5363006"/>
              <a:ext cx="22329" cy="59241"/>
            </a:xfrm>
            <a:custGeom>
              <a:rect b="b" l="l" r="r" t="t"/>
              <a:pathLst>
                <a:path extrusionOk="0" h="59241" w="22329">
                  <a:moveTo>
                    <a:pt x="5345" y="59241"/>
                  </a:moveTo>
                  <a:cubicBezTo>
                    <a:pt x="2936" y="52498"/>
                    <a:pt x="-435" y="48163"/>
                    <a:pt x="46" y="44792"/>
                  </a:cubicBezTo>
                  <a:cubicBezTo>
                    <a:pt x="1010" y="33233"/>
                    <a:pt x="2936" y="21192"/>
                    <a:pt x="5826" y="10115"/>
                  </a:cubicBezTo>
                  <a:cubicBezTo>
                    <a:pt x="6789" y="6261"/>
                    <a:pt x="12087" y="3372"/>
                    <a:pt x="15459" y="0"/>
                  </a:cubicBezTo>
                  <a:cubicBezTo>
                    <a:pt x="17867" y="3372"/>
                    <a:pt x="22202" y="6261"/>
                    <a:pt x="22202" y="9633"/>
                  </a:cubicBezTo>
                  <a:cubicBezTo>
                    <a:pt x="22683" y="26490"/>
                    <a:pt x="22683" y="43347"/>
                    <a:pt x="5345" y="59241"/>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 name="Google Shape;349;p17"/>
            <p:cNvSpPr/>
            <p:nvPr/>
          </p:nvSpPr>
          <p:spPr>
            <a:xfrm>
              <a:off x="5811594" y="5437659"/>
              <a:ext cx="48476" cy="39012"/>
            </a:xfrm>
            <a:custGeom>
              <a:rect b="b" l="l" r="r" t="t"/>
              <a:pathLst>
                <a:path extrusionOk="0" h="39012" w="48476">
                  <a:moveTo>
                    <a:pt x="5969" y="39012"/>
                  </a:moveTo>
                  <a:cubicBezTo>
                    <a:pt x="4524" y="38049"/>
                    <a:pt x="1635" y="36604"/>
                    <a:pt x="671" y="34196"/>
                  </a:cubicBezTo>
                  <a:cubicBezTo>
                    <a:pt x="-292" y="31788"/>
                    <a:pt x="-292" y="27453"/>
                    <a:pt x="1153" y="26008"/>
                  </a:cubicBezTo>
                  <a:cubicBezTo>
                    <a:pt x="13194" y="17339"/>
                    <a:pt x="25235" y="8670"/>
                    <a:pt x="37757" y="482"/>
                  </a:cubicBezTo>
                  <a:cubicBezTo>
                    <a:pt x="39684" y="-482"/>
                    <a:pt x="44019" y="0"/>
                    <a:pt x="45945" y="1927"/>
                  </a:cubicBezTo>
                  <a:cubicBezTo>
                    <a:pt x="47872" y="3371"/>
                    <a:pt x="48835" y="7224"/>
                    <a:pt x="48353" y="9633"/>
                  </a:cubicBezTo>
                  <a:cubicBezTo>
                    <a:pt x="45945" y="18302"/>
                    <a:pt x="16084" y="39012"/>
                    <a:pt x="5969" y="3901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 name="Google Shape;350;p17"/>
            <p:cNvSpPr/>
            <p:nvPr/>
          </p:nvSpPr>
          <p:spPr>
            <a:xfrm>
              <a:off x="5694264" y="5263307"/>
              <a:ext cx="50259" cy="37278"/>
            </a:xfrm>
            <a:custGeom>
              <a:rect b="b" l="l" r="r" t="t"/>
              <a:pathLst>
                <a:path extrusionOk="0" h="37278" w="50259">
                  <a:moveTo>
                    <a:pt x="0" y="33714"/>
                  </a:moveTo>
                  <a:cubicBezTo>
                    <a:pt x="10114" y="15412"/>
                    <a:pt x="26490" y="8188"/>
                    <a:pt x="41902" y="0"/>
                  </a:cubicBezTo>
                  <a:cubicBezTo>
                    <a:pt x="51053" y="3853"/>
                    <a:pt x="52980" y="10114"/>
                    <a:pt x="46237" y="15412"/>
                  </a:cubicBezTo>
                  <a:cubicBezTo>
                    <a:pt x="35159" y="23600"/>
                    <a:pt x="22637" y="30343"/>
                    <a:pt x="10114" y="37086"/>
                  </a:cubicBezTo>
                  <a:cubicBezTo>
                    <a:pt x="8188" y="38049"/>
                    <a:pt x="3853" y="35159"/>
                    <a:pt x="0" y="33714"/>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 name="Google Shape;351;p17"/>
            <p:cNvSpPr/>
            <p:nvPr/>
          </p:nvSpPr>
          <p:spPr>
            <a:xfrm>
              <a:off x="5673364" y="5398647"/>
              <a:ext cx="36312" cy="53943"/>
            </a:xfrm>
            <a:custGeom>
              <a:rect b="b" l="l" r="r" t="t"/>
              <a:pathLst>
                <a:path extrusionOk="0" h="53943" w="36312">
                  <a:moveTo>
                    <a:pt x="28125" y="53943"/>
                  </a:moveTo>
                  <a:cubicBezTo>
                    <a:pt x="14157" y="45274"/>
                    <a:pt x="5970" y="31306"/>
                    <a:pt x="190" y="15894"/>
                  </a:cubicBezTo>
                  <a:cubicBezTo>
                    <a:pt x="-773" y="13004"/>
                    <a:pt x="2117" y="8188"/>
                    <a:pt x="4525" y="0"/>
                  </a:cubicBezTo>
                  <a:cubicBezTo>
                    <a:pt x="17529" y="18302"/>
                    <a:pt x="27162" y="33233"/>
                    <a:pt x="36313" y="48645"/>
                  </a:cubicBezTo>
                  <a:cubicBezTo>
                    <a:pt x="33905" y="50572"/>
                    <a:pt x="31015" y="52498"/>
                    <a:pt x="28125" y="53943"/>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 name="Google Shape;352;p17"/>
            <p:cNvSpPr/>
            <p:nvPr/>
          </p:nvSpPr>
          <p:spPr>
            <a:xfrm>
              <a:off x="5730783" y="5462130"/>
              <a:ext cx="52583" cy="21832"/>
            </a:xfrm>
            <a:custGeom>
              <a:rect b="b" l="l" r="r" t="t"/>
              <a:pathLst>
                <a:path extrusionOk="0" h="21832" w="52583">
                  <a:moveTo>
                    <a:pt x="52584" y="19358"/>
                  </a:moveTo>
                  <a:cubicBezTo>
                    <a:pt x="37653" y="24174"/>
                    <a:pt x="23204" y="21284"/>
                    <a:pt x="9237" y="16468"/>
                  </a:cubicBezTo>
                  <a:cubicBezTo>
                    <a:pt x="2976" y="14541"/>
                    <a:pt x="-2323" y="10688"/>
                    <a:pt x="1049" y="3464"/>
                  </a:cubicBezTo>
                  <a:cubicBezTo>
                    <a:pt x="2494" y="1056"/>
                    <a:pt x="9718" y="-389"/>
                    <a:pt x="14053" y="92"/>
                  </a:cubicBezTo>
                  <a:cubicBezTo>
                    <a:pt x="24167" y="1537"/>
                    <a:pt x="34282" y="3945"/>
                    <a:pt x="44396" y="5872"/>
                  </a:cubicBezTo>
                  <a:cubicBezTo>
                    <a:pt x="50176" y="7798"/>
                    <a:pt x="50176" y="8280"/>
                    <a:pt x="52584" y="19358"/>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3" name="Google Shape;353;p17"/>
            <p:cNvSpPr/>
            <p:nvPr/>
          </p:nvSpPr>
          <p:spPr>
            <a:xfrm>
              <a:off x="5663686" y="5321585"/>
              <a:ext cx="18717" cy="53943"/>
            </a:xfrm>
            <a:custGeom>
              <a:rect b="b" l="l" r="r" t="t"/>
              <a:pathLst>
                <a:path extrusionOk="0" h="53943" w="18717">
                  <a:moveTo>
                    <a:pt x="16611" y="0"/>
                  </a:moveTo>
                  <a:cubicBezTo>
                    <a:pt x="21909" y="15894"/>
                    <a:pt x="16611" y="43347"/>
                    <a:pt x="7460" y="53943"/>
                  </a:cubicBezTo>
                  <a:cubicBezTo>
                    <a:pt x="-5063" y="41902"/>
                    <a:pt x="-1691" y="19747"/>
                    <a:pt x="16611" y="0"/>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4" name="Google Shape;354;p17"/>
          <p:cNvGrpSpPr/>
          <p:nvPr/>
        </p:nvGrpSpPr>
        <p:grpSpPr>
          <a:xfrm>
            <a:off x="7557081" y="115097"/>
            <a:ext cx="478294" cy="474361"/>
            <a:chOff x="4507953" y="5258277"/>
            <a:chExt cx="228009" cy="226134"/>
          </a:xfrm>
        </p:grpSpPr>
        <p:sp>
          <p:nvSpPr>
            <p:cNvPr id="355" name="Google Shape;355;p17"/>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 name="Google Shape;356;p17"/>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 name="Google Shape;357;p17"/>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 name="Google Shape;358;p17"/>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 name="Google Shape;359;p17"/>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 name="Google Shape;360;p17"/>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 name="Google Shape;361;p17"/>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 name="Google Shape;362;p17"/>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 name="Google Shape;363;p17"/>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4" name="Google Shape;364;p17"/>
          <p:cNvGrpSpPr/>
          <p:nvPr/>
        </p:nvGrpSpPr>
        <p:grpSpPr>
          <a:xfrm>
            <a:off x="11525584" y="125277"/>
            <a:ext cx="482075" cy="486627"/>
            <a:chOff x="1620555" y="5252711"/>
            <a:chExt cx="229811" cy="231981"/>
          </a:xfrm>
        </p:grpSpPr>
        <p:sp>
          <p:nvSpPr>
            <p:cNvPr id="365" name="Google Shape;365;p17"/>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p17"/>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p17"/>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 name="Google Shape;368;p17"/>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 name="Google Shape;369;p17"/>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p17"/>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17"/>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 name="Google Shape;372;p17"/>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17"/>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74" name="Google Shape;374;p17"/>
          <p:cNvGrpSpPr/>
          <p:nvPr/>
        </p:nvGrpSpPr>
        <p:grpSpPr>
          <a:xfrm>
            <a:off x="11525411" y="2162145"/>
            <a:ext cx="482530" cy="483944"/>
            <a:chOff x="2773898" y="5255120"/>
            <a:chExt cx="230028" cy="230702"/>
          </a:xfrm>
        </p:grpSpPr>
        <p:sp>
          <p:nvSpPr>
            <p:cNvPr id="375" name="Google Shape;375;p17"/>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17"/>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7" name="Google Shape;377;p17"/>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 name="Google Shape;378;p17"/>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17"/>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17"/>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17"/>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 name="Google Shape;382;p17"/>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17"/>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4" name="Google Shape;384;p17"/>
          <p:cNvGrpSpPr/>
          <p:nvPr/>
        </p:nvGrpSpPr>
        <p:grpSpPr>
          <a:xfrm>
            <a:off x="11525150" y="1133877"/>
            <a:ext cx="482993" cy="485381"/>
            <a:chOff x="2197167" y="5253193"/>
            <a:chExt cx="230249" cy="231387"/>
          </a:xfrm>
        </p:grpSpPr>
        <p:sp>
          <p:nvSpPr>
            <p:cNvPr id="385" name="Google Shape;385;p17"/>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6" name="Google Shape;386;p17"/>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17"/>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 name="Google Shape;388;p17"/>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 name="Google Shape;389;p17"/>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 name="Google Shape;390;p17"/>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1" name="Google Shape;391;p17"/>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 name="Google Shape;392;p17"/>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 name="Google Shape;393;p17"/>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4" name="Google Shape;394;p17"/>
          <p:cNvGrpSpPr/>
          <p:nvPr/>
        </p:nvGrpSpPr>
        <p:grpSpPr>
          <a:xfrm>
            <a:off x="11526077" y="4238588"/>
            <a:ext cx="481303" cy="480393"/>
            <a:chOff x="3929554" y="5254958"/>
            <a:chExt cx="229443" cy="229009"/>
          </a:xfrm>
        </p:grpSpPr>
        <p:sp>
          <p:nvSpPr>
            <p:cNvPr id="395" name="Google Shape;395;p17"/>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17"/>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 name="Google Shape;397;p17"/>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8" name="Google Shape;398;p17"/>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9" name="Google Shape;399;p17"/>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0" name="Google Shape;400;p17"/>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 name="Google Shape;401;p17"/>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 name="Google Shape;402;p17"/>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 name="Google Shape;403;p17"/>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04" name="Google Shape;404;p17"/>
          <p:cNvGrpSpPr/>
          <p:nvPr/>
        </p:nvGrpSpPr>
        <p:grpSpPr>
          <a:xfrm>
            <a:off x="11525336" y="6273021"/>
            <a:ext cx="482892" cy="482585"/>
            <a:chOff x="5084785" y="5254638"/>
            <a:chExt cx="230201" cy="230054"/>
          </a:xfrm>
        </p:grpSpPr>
        <p:sp>
          <p:nvSpPr>
            <p:cNvPr id="405" name="Google Shape;405;p17"/>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 name="Google Shape;406;p17"/>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 name="Google Shape;407;p17"/>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 name="Google Shape;408;p17"/>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 name="Google Shape;409;p17"/>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 name="Google Shape;410;p17"/>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 name="Google Shape;411;p17"/>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 name="Google Shape;412;p17"/>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 name="Google Shape;413;p17"/>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14" name="Google Shape;414;p17"/>
          <p:cNvGrpSpPr/>
          <p:nvPr/>
        </p:nvGrpSpPr>
        <p:grpSpPr>
          <a:xfrm>
            <a:off x="11525010" y="3171085"/>
            <a:ext cx="483394" cy="482002"/>
            <a:chOff x="3352210" y="5255083"/>
            <a:chExt cx="230440" cy="229776"/>
          </a:xfrm>
        </p:grpSpPr>
        <p:sp>
          <p:nvSpPr>
            <p:cNvPr id="415" name="Google Shape;415;p17"/>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6" name="Google Shape;416;p17"/>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7" name="Google Shape;417;p17"/>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8" name="Google Shape;418;p17"/>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9" name="Google Shape;419;p17"/>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0" name="Google Shape;420;p17"/>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1" name="Google Shape;421;p17"/>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2" name="Google Shape;422;p17"/>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3" name="Google Shape;423;p17"/>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24" name="Google Shape;424;p17"/>
          <p:cNvGrpSpPr/>
          <p:nvPr/>
        </p:nvGrpSpPr>
        <p:grpSpPr>
          <a:xfrm>
            <a:off x="11527607" y="5239802"/>
            <a:ext cx="478294" cy="474361"/>
            <a:chOff x="4507953" y="5258277"/>
            <a:chExt cx="228009" cy="226134"/>
          </a:xfrm>
        </p:grpSpPr>
        <p:sp>
          <p:nvSpPr>
            <p:cNvPr id="425" name="Google Shape;425;p17"/>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6" name="Google Shape;426;p17"/>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7" name="Google Shape;427;p17"/>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8" name="Google Shape;428;p17"/>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9" name="Google Shape;429;p17"/>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0" name="Google Shape;430;p17"/>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1" name="Google Shape;431;p17"/>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2" name="Google Shape;432;p17"/>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3" name="Google Shape;433;p17"/>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434" name="Shape 434"/>
        <p:cNvGrpSpPr/>
        <p:nvPr/>
      </p:nvGrpSpPr>
      <p:grpSpPr>
        <a:xfrm>
          <a:off x="0" y="0"/>
          <a:ext cx="0" cy="0"/>
          <a:chOff x="0" y="0"/>
          <a:chExt cx="0" cy="0"/>
        </a:xfrm>
      </p:grpSpPr>
      <p:grpSp>
        <p:nvGrpSpPr>
          <p:cNvPr id="435" name="Google Shape;435;p18"/>
          <p:cNvGrpSpPr/>
          <p:nvPr/>
        </p:nvGrpSpPr>
        <p:grpSpPr>
          <a:xfrm>
            <a:off x="0" y="0"/>
            <a:ext cx="12192000" cy="6858000"/>
            <a:chOff x="0" y="0"/>
            <a:chExt cx="12192000" cy="6858000"/>
          </a:xfrm>
        </p:grpSpPr>
        <p:sp>
          <p:nvSpPr>
            <p:cNvPr id="436" name="Google Shape;436;p18"/>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7" name="Google Shape;437;p18">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438" name="Google Shape;438;p18"/>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600">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b="1" lang="es-ES" sz="3600">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b="1" lang="es-ES"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s-ES"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s-ES" sz="4400">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439" name="Google Shape;439;p18"/>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440" name="Google Shape;440;p18">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441" name="Google Shape;441;p18">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442" name="Google Shape;442;p18">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443" name="Google Shape;443;p18">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444" name="Google Shape;444;p18"/>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ES"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445" name="Shape 44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446" name="Shape 446"/>
        <p:cNvGrpSpPr/>
        <p:nvPr/>
      </p:nvGrpSpPr>
      <p:grpSpPr>
        <a:xfrm>
          <a:off x="0" y="0"/>
          <a:ext cx="0" cy="0"/>
          <a:chOff x="0" y="0"/>
          <a:chExt cx="0" cy="0"/>
        </a:xfrm>
      </p:grpSpPr>
      <p:grpSp>
        <p:nvGrpSpPr>
          <p:cNvPr id="447" name="Google Shape;447;p20"/>
          <p:cNvGrpSpPr/>
          <p:nvPr/>
        </p:nvGrpSpPr>
        <p:grpSpPr>
          <a:xfrm>
            <a:off x="338413" y="298725"/>
            <a:ext cx="613362" cy="6228210"/>
            <a:chOff x="2531017" y="2440013"/>
            <a:chExt cx="230440" cy="2339937"/>
          </a:xfrm>
        </p:grpSpPr>
        <p:grpSp>
          <p:nvGrpSpPr>
            <p:cNvPr id="448" name="Google Shape;448;p20"/>
            <p:cNvGrpSpPr/>
            <p:nvPr/>
          </p:nvGrpSpPr>
          <p:grpSpPr>
            <a:xfrm>
              <a:off x="2531223" y="2969632"/>
              <a:ext cx="230028" cy="230702"/>
              <a:chOff x="2773898" y="5255120"/>
              <a:chExt cx="230028" cy="230702"/>
            </a:xfrm>
          </p:grpSpPr>
          <p:sp>
            <p:nvSpPr>
              <p:cNvPr id="449" name="Google Shape;449;p20"/>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0" name="Google Shape;450;p20"/>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1" name="Google Shape;451;p20"/>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2" name="Google Shape;452;p20"/>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3" name="Google Shape;453;p20"/>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4" name="Google Shape;454;p20"/>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5" name="Google Shape;455;p20"/>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6" name="Google Shape;456;p20"/>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7" name="Google Shape;457;p20"/>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58" name="Google Shape;458;p20"/>
            <p:cNvGrpSpPr/>
            <p:nvPr/>
          </p:nvGrpSpPr>
          <p:grpSpPr>
            <a:xfrm>
              <a:off x="2531113" y="2440013"/>
              <a:ext cx="230249" cy="231387"/>
              <a:chOff x="2197167" y="5253193"/>
              <a:chExt cx="230249" cy="231387"/>
            </a:xfrm>
          </p:grpSpPr>
          <p:sp>
            <p:nvSpPr>
              <p:cNvPr id="459" name="Google Shape;459;p20"/>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0" name="Google Shape;460;p20"/>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1" name="Google Shape;461;p20"/>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2" name="Google Shape;462;p20"/>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3" name="Google Shape;463;p20"/>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4" name="Google Shape;464;p20"/>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 name="Google Shape;465;p20"/>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 name="Google Shape;466;p20"/>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 name="Google Shape;467;p20"/>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68" name="Google Shape;468;p20"/>
            <p:cNvGrpSpPr/>
            <p:nvPr/>
          </p:nvGrpSpPr>
          <p:grpSpPr>
            <a:xfrm>
              <a:off x="2531516" y="4026574"/>
              <a:ext cx="229443" cy="229009"/>
              <a:chOff x="3929554" y="5254958"/>
              <a:chExt cx="229443" cy="229009"/>
            </a:xfrm>
          </p:grpSpPr>
          <p:sp>
            <p:nvSpPr>
              <p:cNvPr id="469" name="Google Shape;469;p20"/>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0" name="Google Shape;470;p20"/>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1" name="Google Shape;471;p20"/>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 name="Google Shape;472;p20"/>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 name="Google Shape;473;p20"/>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 name="Google Shape;474;p20"/>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 name="Google Shape;475;p20"/>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6" name="Google Shape;476;p20"/>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7" name="Google Shape;477;p20"/>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78" name="Google Shape;478;p20"/>
            <p:cNvGrpSpPr/>
            <p:nvPr/>
          </p:nvGrpSpPr>
          <p:grpSpPr>
            <a:xfrm>
              <a:off x="2531017" y="3498566"/>
              <a:ext cx="230440" cy="229776"/>
              <a:chOff x="3352210" y="5255083"/>
              <a:chExt cx="230440" cy="229776"/>
            </a:xfrm>
          </p:grpSpPr>
          <p:sp>
            <p:nvSpPr>
              <p:cNvPr id="479" name="Google Shape;479;p20"/>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0" name="Google Shape;480;p20"/>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1" name="Google Shape;481;p20"/>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2" name="Google Shape;482;p20"/>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3" name="Google Shape;483;p20"/>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4" name="Google Shape;484;p20"/>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5" name="Google Shape;485;p20"/>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6" name="Google Shape;486;p20"/>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7" name="Google Shape;487;p20"/>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88" name="Google Shape;488;p20"/>
            <p:cNvGrpSpPr/>
            <p:nvPr/>
          </p:nvGrpSpPr>
          <p:grpSpPr>
            <a:xfrm>
              <a:off x="2532233" y="4553816"/>
              <a:ext cx="228009" cy="226134"/>
              <a:chOff x="4507953" y="5258277"/>
              <a:chExt cx="228009" cy="226134"/>
            </a:xfrm>
          </p:grpSpPr>
          <p:sp>
            <p:nvSpPr>
              <p:cNvPr id="489" name="Google Shape;489;p20"/>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0" name="Google Shape;490;p20"/>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1" name="Google Shape;491;p20"/>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2" name="Google Shape;492;p20"/>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3" name="Google Shape;493;p20"/>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4" name="Google Shape;494;p20"/>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5" name="Google Shape;495;p20"/>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6" name="Google Shape;496;p20"/>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7" name="Google Shape;497;p20"/>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09_Chalk_Fun_SlidesMania" type="blank">
  <p:cSld name="BLANK">
    <p:spTree>
      <p:nvGrpSpPr>
        <p:cNvPr id="500" name="Shape 500"/>
        <p:cNvGrpSpPr/>
        <p:nvPr/>
      </p:nvGrpSpPr>
      <p:grpSpPr>
        <a:xfrm>
          <a:off x="0" y="0"/>
          <a:ext cx="0" cy="0"/>
          <a:chOff x="0" y="0"/>
          <a:chExt cx="0" cy="0"/>
        </a:xfrm>
      </p:grpSpPr>
      <p:sp>
        <p:nvSpPr>
          <p:cNvPr id="501" name="Google Shape;501;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2" name="Google Shape;502;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3" name="Google Shape;503;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504" name="Shape 504"/>
        <p:cNvGrpSpPr/>
        <p:nvPr/>
      </p:nvGrpSpPr>
      <p:grpSpPr>
        <a:xfrm>
          <a:off x="0" y="0"/>
          <a:ext cx="0" cy="0"/>
          <a:chOff x="0" y="0"/>
          <a:chExt cx="0" cy="0"/>
        </a:xfrm>
      </p:grpSpPr>
      <p:grpSp>
        <p:nvGrpSpPr>
          <p:cNvPr id="505" name="Google Shape;505;p23"/>
          <p:cNvGrpSpPr/>
          <p:nvPr/>
        </p:nvGrpSpPr>
        <p:grpSpPr>
          <a:xfrm>
            <a:off x="4496943" y="110308"/>
            <a:ext cx="482530" cy="483944"/>
            <a:chOff x="2773898" y="5255120"/>
            <a:chExt cx="230028" cy="230702"/>
          </a:xfrm>
        </p:grpSpPr>
        <p:sp>
          <p:nvSpPr>
            <p:cNvPr id="506" name="Google Shape;506;p2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7" name="Google Shape;507;p2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8" name="Google Shape;508;p2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9" name="Google Shape;509;p2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0" name="Google Shape;510;p2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1" name="Google Shape;511;p2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2" name="Google Shape;512;p2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3" name="Google Shape;513;p2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4" name="Google Shape;514;p2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15" name="Google Shape;515;p23"/>
          <p:cNvGrpSpPr/>
          <p:nvPr/>
        </p:nvGrpSpPr>
        <p:grpSpPr>
          <a:xfrm>
            <a:off x="2449447" y="108966"/>
            <a:ext cx="482075" cy="486627"/>
            <a:chOff x="1620555" y="5252711"/>
            <a:chExt cx="229811" cy="231981"/>
          </a:xfrm>
        </p:grpSpPr>
        <p:sp>
          <p:nvSpPr>
            <p:cNvPr id="516" name="Google Shape;516;p2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7" name="Google Shape;517;p2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8" name="Google Shape;518;p2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9" name="Google Shape;519;p2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0" name="Google Shape;520;p2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1" name="Google Shape;521;p2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2" name="Google Shape;522;p2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3" name="Google Shape;523;p2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4" name="Google Shape;524;p2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25" name="Google Shape;525;p23"/>
          <p:cNvGrpSpPr/>
          <p:nvPr/>
        </p:nvGrpSpPr>
        <p:grpSpPr>
          <a:xfrm>
            <a:off x="3414349" y="109589"/>
            <a:ext cx="482993" cy="485381"/>
            <a:chOff x="2197167" y="5253193"/>
            <a:chExt cx="230249" cy="231387"/>
          </a:xfrm>
        </p:grpSpPr>
        <p:sp>
          <p:nvSpPr>
            <p:cNvPr id="526" name="Google Shape;526;p2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7" name="Google Shape;527;p2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8" name="Google Shape;528;p2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9" name="Google Shape;529;p2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0" name="Google Shape;530;p2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1" name="Google Shape;531;p2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2" name="Google Shape;532;p2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3" name="Google Shape;533;p2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4" name="Google Shape;534;p2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35" name="Google Shape;535;p23"/>
          <p:cNvGrpSpPr/>
          <p:nvPr/>
        </p:nvGrpSpPr>
        <p:grpSpPr>
          <a:xfrm>
            <a:off x="6500352" y="112077"/>
            <a:ext cx="481303" cy="480393"/>
            <a:chOff x="3929554" y="5254958"/>
            <a:chExt cx="229443" cy="229009"/>
          </a:xfrm>
        </p:grpSpPr>
        <p:sp>
          <p:nvSpPr>
            <p:cNvPr id="536" name="Google Shape;536;p2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7" name="Google Shape;537;p2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8" name="Google Shape;538;p2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9" name="Google Shape;539;p2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0" name="Google Shape;540;p2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1" name="Google Shape;541;p2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2" name="Google Shape;542;p2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3" name="Google Shape;543;p2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4" name="Google Shape;544;p2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45" name="Google Shape;545;p23"/>
          <p:cNvGrpSpPr/>
          <p:nvPr/>
        </p:nvGrpSpPr>
        <p:grpSpPr>
          <a:xfrm>
            <a:off x="8551807" y="110981"/>
            <a:ext cx="482892" cy="482585"/>
            <a:chOff x="5084785" y="5254638"/>
            <a:chExt cx="230201" cy="230054"/>
          </a:xfrm>
        </p:grpSpPr>
        <p:sp>
          <p:nvSpPr>
            <p:cNvPr id="546" name="Google Shape;546;p2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7" name="Google Shape;547;p2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8" name="Google Shape;548;p2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9" name="Google Shape;549;p2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0" name="Google Shape;550;p2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1" name="Google Shape;551;p2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2" name="Google Shape;552;p2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3" name="Google Shape;553;p2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4" name="Google Shape;554;p2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55" name="Google Shape;555;p23"/>
          <p:cNvGrpSpPr/>
          <p:nvPr/>
        </p:nvGrpSpPr>
        <p:grpSpPr>
          <a:xfrm>
            <a:off x="5484989" y="111269"/>
            <a:ext cx="483394" cy="482002"/>
            <a:chOff x="3352210" y="5255083"/>
            <a:chExt cx="230440" cy="229776"/>
          </a:xfrm>
        </p:grpSpPr>
        <p:sp>
          <p:nvSpPr>
            <p:cNvPr id="556" name="Google Shape;556;p2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7" name="Google Shape;557;p2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8" name="Google Shape;558;p2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9" name="Google Shape;559;p2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0" name="Google Shape;560;p2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1" name="Google Shape;561;p2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2" name="Google Shape;562;p2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3" name="Google Shape;563;p2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4" name="Google Shape;564;p2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65" name="Google Shape;565;p23"/>
          <p:cNvGrpSpPr/>
          <p:nvPr/>
        </p:nvGrpSpPr>
        <p:grpSpPr>
          <a:xfrm>
            <a:off x="10634812" y="107284"/>
            <a:ext cx="479605" cy="490008"/>
            <a:chOff x="6241062" y="5252711"/>
            <a:chExt cx="228634" cy="233593"/>
          </a:xfrm>
        </p:grpSpPr>
        <p:sp>
          <p:nvSpPr>
            <p:cNvPr id="566" name="Google Shape;566;p23"/>
            <p:cNvSpPr/>
            <p:nvPr/>
          </p:nvSpPr>
          <p:spPr>
            <a:xfrm>
              <a:off x="6291967" y="5307130"/>
              <a:ext cx="127157" cy="127162"/>
            </a:xfrm>
            <a:custGeom>
              <a:rect b="b" l="l" r="r" t="t"/>
              <a:pathLst>
                <a:path extrusionOk="0" h="127162" w="127157">
                  <a:moveTo>
                    <a:pt x="127158" y="63100"/>
                  </a:moveTo>
                  <a:cubicBezTo>
                    <a:pt x="127158" y="98741"/>
                    <a:pt x="98259" y="126676"/>
                    <a:pt x="62618" y="127158"/>
                  </a:cubicBezTo>
                  <a:cubicBezTo>
                    <a:pt x="23606" y="127639"/>
                    <a:pt x="488" y="89108"/>
                    <a:pt x="6" y="63100"/>
                  </a:cubicBezTo>
                  <a:cubicBezTo>
                    <a:pt x="-476" y="28423"/>
                    <a:pt x="28904" y="-476"/>
                    <a:pt x="64545" y="6"/>
                  </a:cubicBezTo>
                  <a:cubicBezTo>
                    <a:pt x="99705" y="6"/>
                    <a:pt x="127158" y="28423"/>
                    <a:pt x="127158" y="63100"/>
                  </a:cubicBezTo>
                  <a:close/>
                </a:path>
              </a:pathLst>
            </a:custGeom>
            <a:solidFill>
              <a:srgbClr val="E910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7" name="Google Shape;567;p23"/>
            <p:cNvSpPr/>
            <p:nvPr/>
          </p:nvSpPr>
          <p:spPr>
            <a:xfrm>
              <a:off x="6346886" y="5252711"/>
              <a:ext cx="56377" cy="27364"/>
            </a:xfrm>
            <a:custGeom>
              <a:rect b="b" l="l" r="r" t="t"/>
              <a:pathLst>
                <a:path extrusionOk="0" h="27364" w="56377">
                  <a:moveTo>
                    <a:pt x="11553" y="0"/>
                  </a:moveTo>
                  <a:cubicBezTo>
                    <a:pt x="25520" y="3853"/>
                    <a:pt x="37079" y="5780"/>
                    <a:pt x="48157" y="10114"/>
                  </a:cubicBezTo>
                  <a:cubicBezTo>
                    <a:pt x="52010" y="11559"/>
                    <a:pt x="56826" y="17821"/>
                    <a:pt x="56344" y="21192"/>
                  </a:cubicBezTo>
                  <a:cubicBezTo>
                    <a:pt x="54900" y="28416"/>
                    <a:pt x="48157" y="27935"/>
                    <a:pt x="41895" y="26490"/>
                  </a:cubicBezTo>
                  <a:cubicBezTo>
                    <a:pt x="31781" y="24082"/>
                    <a:pt x="21667" y="22155"/>
                    <a:pt x="11553" y="20229"/>
                  </a:cubicBezTo>
                  <a:cubicBezTo>
                    <a:pt x="5291" y="19265"/>
                    <a:pt x="-1933" y="17821"/>
                    <a:pt x="475" y="10114"/>
                  </a:cubicBezTo>
                  <a:cubicBezTo>
                    <a:pt x="1438" y="5780"/>
                    <a:pt x="8181" y="2890"/>
                    <a:pt x="11553"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8" name="Google Shape;568;p23"/>
            <p:cNvSpPr/>
            <p:nvPr/>
          </p:nvSpPr>
          <p:spPr>
            <a:xfrm>
              <a:off x="6445574" y="5362524"/>
              <a:ext cx="24122" cy="56397"/>
            </a:xfrm>
            <a:custGeom>
              <a:rect b="b" l="l" r="r" t="t"/>
              <a:pathLst>
                <a:path extrusionOk="0" h="56397" w="24122">
                  <a:moveTo>
                    <a:pt x="24123" y="22637"/>
                  </a:moveTo>
                  <a:cubicBezTo>
                    <a:pt x="22196" y="29861"/>
                    <a:pt x="19306" y="40457"/>
                    <a:pt x="15453" y="51053"/>
                  </a:cubicBezTo>
                  <a:cubicBezTo>
                    <a:pt x="14490" y="53461"/>
                    <a:pt x="8229" y="56833"/>
                    <a:pt x="6784" y="56351"/>
                  </a:cubicBezTo>
                  <a:cubicBezTo>
                    <a:pt x="3412" y="54425"/>
                    <a:pt x="-441" y="49608"/>
                    <a:pt x="41" y="46719"/>
                  </a:cubicBezTo>
                  <a:cubicBezTo>
                    <a:pt x="1968" y="32751"/>
                    <a:pt x="4857" y="19265"/>
                    <a:pt x="8229" y="5298"/>
                  </a:cubicBezTo>
                  <a:cubicBezTo>
                    <a:pt x="8711" y="2890"/>
                    <a:pt x="13527" y="482"/>
                    <a:pt x="16417" y="0"/>
                  </a:cubicBezTo>
                  <a:cubicBezTo>
                    <a:pt x="18343" y="0"/>
                    <a:pt x="21715" y="2890"/>
                    <a:pt x="22196" y="5298"/>
                  </a:cubicBezTo>
                  <a:cubicBezTo>
                    <a:pt x="24123" y="9633"/>
                    <a:pt x="23641" y="14449"/>
                    <a:pt x="24123" y="22637"/>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9" name="Google Shape;569;p23"/>
            <p:cNvSpPr/>
            <p:nvPr/>
          </p:nvSpPr>
          <p:spPr>
            <a:xfrm>
              <a:off x="6307867" y="5461694"/>
              <a:ext cx="55388" cy="24610"/>
            </a:xfrm>
            <a:custGeom>
              <a:rect b="b" l="l" r="r" t="t"/>
              <a:pathLst>
                <a:path extrusionOk="0" h="24610" w="55388">
                  <a:moveTo>
                    <a:pt x="39494" y="24610"/>
                  </a:moveTo>
                  <a:cubicBezTo>
                    <a:pt x="27935" y="21720"/>
                    <a:pt x="16375" y="19312"/>
                    <a:pt x="5298" y="14978"/>
                  </a:cubicBezTo>
                  <a:cubicBezTo>
                    <a:pt x="2408" y="14014"/>
                    <a:pt x="1926" y="7753"/>
                    <a:pt x="0" y="4381"/>
                  </a:cubicBezTo>
                  <a:cubicBezTo>
                    <a:pt x="3853" y="2937"/>
                    <a:pt x="7706" y="-435"/>
                    <a:pt x="11078" y="47"/>
                  </a:cubicBezTo>
                  <a:cubicBezTo>
                    <a:pt x="22637" y="1973"/>
                    <a:pt x="34196" y="4381"/>
                    <a:pt x="45755" y="7753"/>
                  </a:cubicBezTo>
                  <a:cubicBezTo>
                    <a:pt x="49127" y="8716"/>
                    <a:pt x="52017" y="12569"/>
                    <a:pt x="55388" y="15459"/>
                  </a:cubicBezTo>
                  <a:cubicBezTo>
                    <a:pt x="51535" y="17867"/>
                    <a:pt x="48163" y="20757"/>
                    <a:pt x="44310" y="23165"/>
                  </a:cubicBezTo>
                  <a:cubicBezTo>
                    <a:pt x="43347" y="23647"/>
                    <a:pt x="41420" y="23165"/>
                    <a:pt x="39976" y="23165"/>
                  </a:cubicBezTo>
                  <a:cubicBezTo>
                    <a:pt x="39976" y="23165"/>
                    <a:pt x="39494" y="24128"/>
                    <a:pt x="39494" y="2461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0" name="Google Shape;570;p23"/>
            <p:cNvSpPr/>
            <p:nvPr/>
          </p:nvSpPr>
          <p:spPr>
            <a:xfrm>
              <a:off x="6423727" y="5287608"/>
              <a:ext cx="37830" cy="51316"/>
            </a:xfrm>
            <a:custGeom>
              <a:rect b="b" l="l" r="r" t="t"/>
              <a:pathLst>
                <a:path extrusionOk="0" h="51316" w="37830">
                  <a:moveTo>
                    <a:pt x="27667" y="51316"/>
                  </a:moveTo>
                  <a:cubicBezTo>
                    <a:pt x="18034" y="37831"/>
                    <a:pt x="8884" y="25790"/>
                    <a:pt x="696" y="12786"/>
                  </a:cubicBezTo>
                  <a:cubicBezTo>
                    <a:pt x="-749" y="10377"/>
                    <a:pt x="214" y="3635"/>
                    <a:pt x="2141" y="1226"/>
                  </a:cubicBezTo>
                  <a:cubicBezTo>
                    <a:pt x="4067" y="-700"/>
                    <a:pt x="11773" y="-218"/>
                    <a:pt x="13218" y="1708"/>
                  </a:cubicBezTo>
                  <a:cubicBezTo>
                    <a:pt x="21406" y="12786"/>
                    <a:pt x="29112" y="24826"/>
                    <a:pt x="36337" y="36867"/>
                  </a:cubicBezTo>
                  <a:cubicBezTo>
                    <a:pt x="40190" y="43610"/>
                    <a:pt x="36337" y="47945"/>
                    <a:pt x="27667" y="51316"/>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1" name="Google Shape;571;p23"/>
            <p:cNvSpPr/>
            <p:nvPr/>
          </p:nvSpPr>
          <p:spPr>
            <a:xfrm>
              <a:off x="6388423" y="5433325"/>
              <a:ext cx="48665" cy="43082"/>
            </a:xfrm>
            <a:custGeom>
              <a:rect b="b" l="l" r="r" t="t"/>
              <a:pathLst>
                <a:path extrusionOk="0" h="43082" w="48665">
                  <a:moveTo>
                    <a:pt x="47559" y="0"/>
                  </a:moveTo>
                  <a:cubicBezTo>
                    <a:pt x="48040" y="9151"/>
                    <a:pt x="49485" y="12522"/>
                    <a:pt x="48040" y="14449"/>
                  </a:cubicBezTo>
                  <a:cubicBezTo>
                    <a:pt x="39371" y="29380"/>
                    <a:pt x="24922" y="36604"/>
                    <a:pt x="9991" y="42865"/>
                  </a:cubicBezTo>
                  <a:cubicBezTo>
                    <a:pt x="7583" y="43829"/>
                    <a:pt x="2285" y="41420"/>
                    <a:pt x="840" y="39012"/>
                  </a:cubicBezTo>
                  <a:cubicBezTo>
                    <a:pt x="-605" y="36604"/>
                    <a:pt x="-123" y="30824"/>
                    <a:pt x="1803" y="29380"/>
                  </a:cubicBezTo>
                  <a:cubicBezTo>
                    <a:pt x="15771" y="20229"/>
                    <a:pt x="30220" y="11559"/>
                    <a:pt x="47559"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2" name="Google Shape;572;p23"/>
            <p:cNvSpPr/>
            <p:nvPr/>
          </p:nvSpPr>
          <p:spPr>
            <a:xfrm>
              <a:off x="6241062" y="5318214"/>
              <a:ext cx="21146" cy="58278"/>
            </a:xfrm>
            <a:custGeom>
              <a:rect b="b" l="l" r="r" t="t"/>
              <a:pathLst>
                <a:path extrusionOk="0" h="58278" w="21146">
                  <a:moveTo>
                    <a:pt x="19124" y="0"/>
                  </a:moveTo>
                  <a:cubicBezTo>
                    <a:pt x="20087" y="8669"/>
                    <a:pt x="21532" y="13486"/>
                    <a:pt x="21050" y="17821"/>
                  </a:cubicBezTo>
                  <a:cubicBezTo>
                    <a:pt x="19605" y="27935"/>
                    <a:pt x="18160" y="38531"/>
                    <a:pt x="15271" y="48163"/>
                  </a:cubicBezTo>
                  <a:cubicBezTo>
                    <a:pt x="14307" y="52017"/>
                    <a:pt x="9491" y="54907"/>
                    <a:pt x="6601" y="58278"/>
                  </a:cubicBezTo>
                  <a:cubicBezTo>
                    <a:pt x="4675" y="54907"/>
                    <a:pt x="822" y="51535"/>
                    <a:pt x="340" y="48163"/>
                  </a:cubicBezTo>
                  <a:cubicBezTo>
                    <a:pt x="-1586" y="32270"/>
                    <a:pt x="4675" y="15412"/>
                    <a:pt x="19124"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3" name="Google Shape;573;p23"/>
            <p:cNvSpPr/>
            <p:nvPr/>
          </p:nvSpPr>
          <p:spPr>
            <a:xfrm>
              <a:off x="6272767" y="5265741"/>
              <a:ext cx="48103" cy="37060"/>
            </a:xfrm>
            <a:custGeom>
              <a:rect b="b" l="l" r="r" t="t"/>
              <a:pathLst>
                <a:path extrusionOk="0" h="37060" w="48103">
                  <a:moveTo>
                    <a:pt x="4757" y="37060"/>
                  </a:moveTo>
                  <a:cubicBezTo>
                    <a:pt x="-2949" y="29836"/>
                    <a:pt x="-60" y="24538"/>
                    <a:pt x="4757" y="20685"/>
                  </a:cubicBezTo>
                  <a:cubicBezTo>
                    <a:pt x="14871" y="13460"/>
                    <a:pt x="25467" y="6236"/>
                    <a:pt x="36545" y="456"/>
                  </a:cubicBezTo>
                  <a:cubicBezTo>
                    <a:pt x="39435" y="-989"/>
                    <a:pt x="44251" y="1419"/>
                    <a:pt x="48104" y="1901"/>
                  </a:cubicBezTo>
                  <a:cubicBezTo>
                    <a:pt x="46659" y="6236"/>
                    <a:pt x="46659" y="12497"/>
                    <a:pt x="43288" y="14423"/>
                  </a:cubicBezTo>
                  <a:cubicBezTo>
                    <a:pt x="31247" y="22611"/>
                    <a:pt x="18243" y="29354"/>
                    <a:pt x="4757" y="3706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4" name="Google Shape;574;p23"/>
            <p:cNvSpPr/>
            <p:nvPr/>
          </p:nvSpPr>
          <p:spPr>
            <a:xfrm>
              <a:off x="6250030" y="5401055"/>
              <a:ext cx="37608" cy="50904"/>
            </a:xfrm>
            <a:custGeom>
              <a:rect b="b" l="l" r="r" t="t"/>
              <a:pathLst>
                <a:path extrusionOk="0" h="50904" w="37608">
                  <a:moveTo>
                    <a:pt x="7265" y="0"/>
                  </a:moveTo>
                  <a:cubicBezTo>
                    <a:pt x="18343" y="16376"/>
                    <a:pt x="27976" y="30343"/>
                    <a:pt x="37608" y="44310"/>
                  </a:cubicBezTo>
                  <a:cubicBezTo>
                    <a:pt x="31347" y="54425"/>
                    <a:pt x="24604" y="51535"/>
                    <a:pt x="20269" y="44792"/>
                  </a:cubicBezTo>
                  <a:cubicBezTo>
                    <a:pt x="12563" y="33233"/>
                    <a:pt x="6302" y="21192"/>
                    <a:pt x="41" y="8669"/>
                  </a:cubicBezTo>
                  <a:cubicBezTo>
                    <a:pt x="-441" y="7706"/>
                    <a:pt x="3412" y="4335"/>
                    <a:pt x="7265"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75" name="Google Shape;575;p23"/>
          <p:cNvGrpSpPr/>
          <p:nvPr/>
        </p:nvGrpSpPr>
        <p:grpSpPr>
          <a:xfrm>
            <a:off x="9550875" y="112235"/>
            <a:ext cx="477634" cy="480103"/>
            <a:chOff x="5663686" y="5255091"/>
            <a:chExt cx="227694" cy="228871"/>
          </a:xfrm>
        </p:grpSpPr>
        <p:sp>
          <p:nvSpPr>
            <p:cNvPr id="576" name="Google Shape;576;p23"/>
            <p:cNvSpPr/>
            <p:nvPr/>
          </p:nvSpPr>
          <p:spPr>
            <a:xfrm>
              <a:off x="5715932" y="5307130"/>
              <a:ext cx="126200" cy="127180"/>
            </a:xfrm>
            <a:custGeom>
              <a:rect b="b" l="l" r="r" t="t"/>
              <a:pathLst>
                <a:path extrusionOk="0" h="127180" w="126200">
                  <a:moveTo>
                    <a:pt x="6" y="62619"/>
                  </a:moveTo>
                  <a:cubicBezTo>
                    <a:pt x="488" y="26978"/>
                    <a:pt x="27459" y="-475"/>
                    <a:pt x="62137" y="6"/>
                  </a:cubicBezTo>
                  <a:cubicBezTo>
                    <a:pt x="97778" y="6"/>
                    <a:pt x="126676" y="28904"/>
                    <a:pt x="126195" y="64064"/>
                  </a:cubicBezTo>
                  <a:cubicBezTo>
                    <a:pt x="125713" y="98260"/>
                    <a:pt x="95370" y="128121"/>
                    <a:pt x="60692" y="127158"/>
                  </a:cubicBezTo>
                  <a:cubicBezTo>
                    <a:pt x="26978" y="126676"/>
                    <a:pt x="-475" y="97297"/>
                    <a:pt x="6" y="62619"/>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7" name="Google Shape;577;p23"/>
            <p:cNvSpPr/>
            <p:nvPr/>
          </p:nvSpPr>
          <p:spPr>
            <a:xfrm>
              <a:off x="5769881" y="5255091"/>
              <a:ext cx="55373" cy="24591"/>
            </a:xfrm>
            <a:custGeom>
              <a:rect b="b" l="l" r="r" t="t"/>
              <a:pathLst>
                <a:path extrusionOk="0" h="24591" w="55373">
                  <a:moveTo>
                    <a:pt x="52017" y="24592"/>
                  </a:moveTo>
                  <a:cubicBezTo>
                    <a:pt x="37086" y="22183"/>
                    <a:pt x="22637" y="19775"/>
                    <a:pt x="8188" y="16886"/>
                  </a:cubicBezTo>
                  <a:cubicBezTo>
                    <a:pt x="4816" y="15922"/>
                    <a:pt x="2890" y="11106"/>
                    <a:pt x="0" y="8216"/>
                  </a:cubicBezTo>
                  <a:cubicBezTo>
                    <a:pt x="3372" y="5326"/>
                    <a:pt x="7706" y="-453"/>
                    <a:pt x="10596" y="28"/>
                  </a:cubicBezTo>
                  <a:cubicBezTo>
                    <a:pt x="23600" y="1955"/>
                    <a:pt x="36604" y="4845"/>
                    <a:pt x="49608" y="8216"/>
                  </a:cubicBezTo>
                  <a:cubicBezTo>
                    <a:pt x="56833" y="10624"/>
                    <a:pt x="56833" y="16404"/>
                    <a:pt x="52017" y="2459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8" name="Google Shape;578;p23"/>
            <p:cNvSpPr/>
            <p:nvPr/>
          </p:nvSpPr>
          <p:spPr>
            <a:xfrm>
              <a:off x="5844807" y="5284981"/>
              <a:ext cx="37168" cy="50571"/>
            </a:xfrm>
            <a:custGeom>
              <a:rect b="b" l="l" r="r" t="t"/>
              <a:pathLst>
                <a:path extrusionOk="0" h="50571" w="37168">
                  <a:moveTo>
                    <a:pt x="8397" y="0"/>
                  </a:moveTo>
                  <a:cubicBezTo>
                    <a:pt x="22846" y="9151"/>
                    <a:pt x="30071" y="23600"/>
                    <a:pt x="36814" y="37086"/>
                  </a:cubicBezTo>
                  <a:cubicBezTo>
                    <a:pt x="38259" y="40457"/>
                    <a:pt x="34887" y="45755"/>
                    <a:pt x="33924" y="50572"/>
                  </a:cubicBezTo>
                  <a:cubicBezTo>
                    <a:pt x="29589" y="48645"/>
                    <a:pt x="24291" y="47682"/>
                    <a:pt x="21401" y="44310"/>
                  </a:cubicBezTo>
                  <a:cubicBezTo>
                    <a:pt x="14658" y="35641"/>
                    <a:pt x="8879" y="26008"/>
                    <a:pt x="2617" y="16857"/>
                  </a:cubicBezTo>
                  <a:cubicBezTo>
                    <a:pt x="-1717" y="10596"/>
                    <a:pt x="-1236" y="5298"/>
                    <a:pt x="8397" y="0"/>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9" name="Google Shape;579;p23"/>
            <p:cNvSpPr/>
            <p:nvPr/>
          </p:nvSpPr>
          <p:spPr>
            <a:xfrm>
              <a:off x="5869051" y="5363006"/>
              <a:ext cx="22329" cy="59241"/>
            </a:xfrm>
            <a:custGeom>
              <a:rect b="b" l="l" r="r" t="t"/>
              <a:pathLst>
                <a:path extrusionOk="0" h="59241" w="22329">
                  <a:moveTo>
                    <a:pt x="5345" y="59241"/>
                  </a:moveTo>
                  <a:cubicBezTo>
                    <a:pt x="2936" y="52498"/>
                    <a:pt x="-435" y="48163"/>
                    <a:pt x="46" y="44792"/>
                  </a:cubicBezTo>
                  <a:cubicBezTo>
                    <a:pt x="1010" y="33233"/>
                    <a:pt x="2936" y="21192"/>
                    <a:pt x="5826" y="10115"/>
                  </a:cubicBezTo>
                  <a:cubicBezTo>
                    <a:pt x="6789" y="6261"/>
                    <a:pt x="12087" y="3372"/>
                    <a:pt x="15459" y="0"/>
                  </a:cubicBezTo>
                  <a:cubicBezTo>
                    <a:pt x="17867" y="3372"/>
                    <a:pt x="22202" y="6261"/>
                    <a:pt x="22202" y="9633"/>
                  </a:cubicBezTo>
                  <a:cubicBezTo>
                    <a:pt x="22683" y="26490"/>
                    <a:pt x="22683" y="43347"/>
                    <a:pt x="5345" y="59241"/>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0" name="Google Shape;580;p23"/>
            <p:cNvSpPr/>
            <p:nvPr/>
          </p:nvSpPr>
          <p:spPr>
            <a:xfrm>
              <a:off x="5811594" y="5437659"/>
              <a:ext cx="48476" cy="39012"/>
            </a:xfrm>
            <a:custGeom>
              <a:rect b="b" l="l" r="r" t="t"/>
              <a:pathLst>
                <a:path extrusionOk="0" h="39012" w="48476">
                  <a:moveTo>
                    <a:pt x="5969" y="39012"/>
                  </a:moveTo>
                  <a:cubicBezTo>
                    <a:pt x="4524" y="38049"/>
                    <a:pt x="1635" y="36604"/>
                    <a:pt x="671" y="34196"/>
                  </a:cubicBezTo>
                  <a:cubicBezTo>
                    <a:pt x="-292" y="31788"/>
                    <a:pt x="-292" y="27453"/>
                    <a:pt x="1153" y="26008"/>
                  </a:cubicBezTo>
                  <a:cubicBezTo>
                    <a:pt x="13194" y="17339"/>
                    <a:pt x="25235" y="8670"/>
                    <a:pt x="37757" y="482"/>
                  </a:cubicBezTo>
                  <a:cubicBezTo>
                    <a:pt x="39684" y="-482"/>
                    <a:pt x="44019" y="0"/>
                    <a:pt x="45945" y="1927"/>
                  </a:cubicBezTo>
                  <a:cubicBezTo>
                    <a:pt x="47872" y="3371"/>
                    <a:pt x="48835" y="7224"/>
                    <a:pt x="48353" y="9633"/>
                  </a:cubicBezTo>
                  <a:cubicBezTo>
                    <a:pt x="45945" y="18302"/>
                    <a:pt x="16084" y="39012"/>
                    <a:pt x="5969" y="3901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1" name="Google Shape;581;p23"/>
            <p:cNvSpPr/>
            <p:nvPr/>
          </p:nvSpPr>
          <p:spPr>
            <a:xfrm>
              <a:off x="5694264" y="5263307"/>
              <a:ext cx="50259" cy="37278"/>
            </a:xfrm>
            <a:custGeom>
              <a:rect b="b" l="l" r="r" t="t"/>
              <a:pathLst>
                <a:path extrusionOk="0" h="37278" w="50259">
                  <a:moveTo>
                    <a:pt x="0" y="33714"/>
                  </a:moveTo>
                  <a:cubicBezTo>
                    <a:pt x="10114" y="15412"/>
                    <a:pt x="26490" y="8188"/>
                    <a:pt x="41902" y="0"/>
                  </a:cubicBezTo>
                  <a:cubicBezTo>
                    <a:pt x="51053" y="3853"/>
                    <a:pt x="52980" y="10114"/>
                    <a:pt x="46237" y="15412"/>
                  </a:cubicBezTo>
                  <a:cubicBezTo>
                    <a:pt x="35159" y="23600"/>
                    <a:pt x="22637" y="30343"/>
                    <a:pt x="10114" y="37086"/>
                  </a:cubicBezTo>
                  <a:cubicBezTo>
                    <a:pt x="8188" y="38049"/>
                    <a:pt x="3853" y="35159"/>
                    <a:pt x="0" y="33714"/>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2" name="Google Shape;582;p23"/>
            <p:cNvSpPr/>
            <p:nvPr/>
          </p:nvSpPr>
          <p:spPr>
            <a:xfrm>
              <a:off x="5673364" y="5398647"/>
              <a:ext cx="36312" cy="53943"/>
            </a:xfrm>
            <a:custGeom>
              <a:rect b="b" l="l" r="r" t="t"/>
              <a:pathLst>
                <a:path extrusionOk="0" h="53943" w="36312">
                  <a:moveTo>
                    <a:pt x="28125" y="53943"/>
                  </a:moveTo>
                  <a:cubicBezTo>
                    <a:pt x="14157" y="45274"/>
                    <a:pt x="5970" y="31306"/>
                    <a:pt x="190" y="15894"/>
                  </a:cubicBezTo>
                  <a:cubicBezTo>
                    <a:pt x="-773" y="13004"/>
                    <a:pt x="2117" y="8188"/>
                    <a:pt x="4525" y="0"/>
                  </a:cubicBezTo>
                  <a:cubicBezTo>
                    <a:pt x="17529" y="18302"/>
                    <a:pt x="27162" y="33233"/>
                    <a:pt x="36313" y="48645"/>
                  </a:cubicBezTo>
                  <a:cubicBezTo>
                    <a:pt x="33905" y="50572"/>
                    <a:pt x="31015" y="52498"/>
                    <a:pt x="28125" y="53943"/>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3" name="Google Shape;583;p23"/>
            <p:cNvSpPr/>
            <p:nvPr/>
          </p:nvSpPr>
          <p:spPr>
            <a:xfrm>
              <a:off x="5730783" y="5462130"/>
              <a:ext cx="52583" cy="21832"/>
            </a:xfrm>
            <a:custGeom>
              <a:rect b="b" l="l" r="r" t="t"/>
              <a:pathLst>
                <a:path extrusionOk="0" h="21832" w="52583">
                  <a:moveTo>
                    <a:pt x="52584" y="19358"/>
                  </a:moveTo>
                  <a:cubicBezTo>
                    <a:pt x="37653" y="24174"/>
                    <a:pt x="23204" y="21284"/>
                    <a:pt x="9237" y="16468"/>
                  </a:cubicBezTo>
                  <a:cubicBezTo>
                    <a:pt x="2976" y="14541"/>
                    <a:pt x="-2323" y="10688"/>
                    <a:pt x="1049" y="3464"/>
                  </a:cubicBezTo>
                  <a:cubicBezTo>
                    <a:pt x="2494" y="1056"/>
                    <a:pt x="9718" y="-389"/>
                    <a:pt x="14053" y="92"/>
                  </a:cubicBezTo>
                  <a:cubicBezTo>
                    <a:pt x="24167" y="1537"/>
                    <a:pt x="34282" y="3945"/>
                    <a:pt x="44396" y="5872"/>
                  </a:cubicBezTo>
                  <a:cubicBezTo>
                    <a:pt x="50176" y="7798"/>
                    <a:pt x="50176" y="8280"/>
                    <a:pt x="52584" y="19358"/>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4" name="Google Shape;584;p23"/>
            <p:cNvSpPr/>
            <p:nvPr/>
          </p:nvSpPr>
          <p:spPr>
            <a:xfrm>
              <a:off x="5663686" y="5321585"/>
              <a:ext cx="18717" cy="53943"/>
            </a:xfrm>
            <a:custGeom>
              <a:rect b="b" l="l" r="r" t="t"/>
              <a:pathLst>
                <a:path extrusionOk="0" h="53943" w="18717">
                  <a:moveTo>
                    <a:pt x="16611" y="0"/>
                  </a:moveTo>
                  <a:cubicBezTo>
                    <a:pt x="21909" y="15894"/>
                    <a:pt x="16611" y="43347"/>
                    <a:pt x="7460" y="53943"/>
                  </a:cubicBezTo>
                  <a:cubicBezTo>
                    <a:pt x="-5063" y="41902"/>
                    <a:pt x="-1691" y="19747"/>
                    <a:pt x="16611" y="0"/>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85" name="Google Shape;585;p23"/>
          <p:cNvGrpSpPr/>
          <p:nvPr/>
        </p:nvGrpSpPr>
        <p:grpSpPr>
          <a:xfrm>
            <a:off x="7557081" y="115097"/>
            <a:ext cx="478294" cy="474361"/>
            <a:chOff x="4507953" y="5258277"/>
            <a:chExt cx="228009" cy="226134"/>
          </a:xfrm>
        </p:grpSpPr>
        <p:sp>
          <p:nvSpPr>
            <p:cNvPr id="586" name="Google Shape;586;p2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7" name="Google Shape;587;p2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8" name="Google Shape;588;p2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9" name="Google Shape;589;p2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0" name="Google Shape;590;p2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1" name="Google Shape;591;p2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2" name="Google Shape;592;p2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3" name="Google Shape;593;p2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4" name="Google Shape;594;p2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95" name="Google Shape;595;p23"/>
          <p:cNvGrpSpPr/>
          <p:nvPr/>
        </p:nvGrpSpPr>
        <p:grpSpPr>
          <a:xfrm>
            <a:off x="11525584" y="125277"/>
            <a:ext cx="482075" cy="486627"/>
            <a:chOff x="1620555" y="5252711"/>
            <a:chExt cx="229811" cy="231981"/>
          </a:xfrm>
        </p:grpSpPr>
        <p:sp>
          <p:nvSpPr>
            <p:cNvPr id="596" name="Google Shape;596;p2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7" name="Google Shape;597;p2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8" name="Google Shape;598;p2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9" name="Google Shape;599;p2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0" name="Google Shape;600;p2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1" name="Google Shape;601;p2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2" name="Google Shape;602;p2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3" name="Google Shape;603;p2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4" name="Google Shape;604;p2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05" name="Google Shape;605;p23"/>
          <p:cNvGrpSpPr/>
          <p:nvPr/>
        </p:nvGrpSpPr>
        <p:grpSpPr>
          <a:xfrm>
            <a:off x="11525411" y="2162145"/>
            <a:ext cx="482530" cy="483944"/>
            <a:chOff x="2773898" y="5255120"/>
            <a:chExt cx="230028" cy="230702"/>
          </a:xfrm>
        </p:grpSpPr>
        <p:sp>
          <p:nvSpPr>
            <p:cNvPr id="606" name="Google Shape;606;p2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7" name="Google Shape;607;p2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8" name="Google Shape;608;p2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9" name="Google Shape;609;p2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0" name="Google Shape;610;p2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1" name="Google Shape;611;p2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2" name="Google Shape;612;p2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3" name="Google Shape;613;p2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4" name="Google Shape;614;p2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15" name="Google Shape;615;p23"/>
          <p:cNvGrpSpPr/>
          <p:nvPr/>
        </p:nvGrpSpPr>
        <p:grpSpPr>
          <a:xfrm>
            <a:off x="11525150" y="1133877"/>
            <a:ext cx="482993" cy="485381"/>
            <a:chOff x="2197167" y="5253193"/>
            <a:chExt cx="230249" cy="231387"/>
          </a:xfrm>
        </p:grpSpPr>
        <p:sp>
          <p:nvSpPr>
            <p:cNvPr id="616" name="Google Shape;616;p2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7" name="Google Shape;617;p2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8" name="Google Shape;618;p2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9" name="Google Shape;619;p2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0" name="Google Shape;620;p2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1" name="Google Shape;621;p2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2" name="Google Shape;622;p2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3" name="Google Shape;623;p2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4" name="Google Shape;624;p2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25" name="Google Shape;625;p23"/>
          <p:cNvGrpSpPr/>
          <p:nvPr/>
        </p:nvGrpSpPr>
        <p:grpSpPr>
          <a:xfrm>
            <a:off x="11526077" y="4238588"/>
            <a:ext cx="481303" cy="480393"/>
            <a:chOff x="3929554" y="5254958"/>
            <a:chExt cx="229443" cy="229009"/>
          </a:xfrm>
        </p:grpSpPr>
        <p:sp>
          <p:nvSpPr>
            <p:cNvPr id="626" name="Google Shape;626;p2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7" name="Google Shape;627;p2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8" name="Google Shape;628;p2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9" name="Google Shape;629;p2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0" name="Google Shape;630;p2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1" name="Google Shape;631;p2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2" name="Google Shape;632;p2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3" name="Google Shape;633;p2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4" name="Google Shape;634;p2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35" name="Google Shape;635;p23"/>
          <p:cNvGrpSpPr/>
          <p:nvPr/>
        </p:nvGrpSpPr>
        <p:grpSpPr>
          <a:xfrm>
            <a:off x="11525336" y="6273021"/>
            <a:ext cx="482892" cy="482585"/>
            <a:chOff x="5084785" y="5254638"/>
            <a:chExt cx="230201" cy="230054"/>
          </a:xfrm>
        </p:grpSpPr>
        <p:sp>
          <p:nvSpPr>
            <p:cNvPr id="636" name="Google Shape;636;p2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7" name="Google Shape;637;p2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8" name="Google Shape;638;p2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9" name="Google Shape;639;p2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0" name="Google Shape;640;p2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1" name="Google Shape;641;p2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2" name="Google Shape;642;p2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3" name="Google Shape;643;p2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4" name="Google Shape;644;p2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45" name="Google Shape;645;p23"/>
          <p:cNvGrpSpPr/>
          <p:nvPr/>
        </p:nvGrpSpPr>
        <p:grpSpPr>
          <a:xfrm>
            <a:off x="11525010" y="3171085"/>
            <a:ext cx="483394" cy="482002"/>
            <a:chOff x="3352210" y="5255083"/>
            <a:chExt cx="230440" cy="229776"/>
          </a:xfrm>
        </p:grpSpPr>
        <p:sp>
          <p:nvSpPr>
            <p:cNvPr id="646" name="Google Shape;646;p2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7" name="Google Shape;647;p2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8" name="Google Shape;648;p2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9" name="Google Shape;649;p2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0" name="Google Shape;650;p2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1" name="Google Shape;651;p2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2" name="Google Shape;652;p2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3" name="Google Shape;653;p2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4" name="Google Shape;654;p2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55" name="Google Shape;655;p23"/>
          <p:cNvGrpSpPr/>
          <p:nvPr/>
        </p:nvGrpSpPr>
        <p:grpSpPr>
          <a:xfrm>
            <a:off x="11527607" y="5239802"/>
            <a:ext cx="478294" cy="474361"/>
            <a:chOff x="4507953" y="5258277"/>
            <a:chExt cx="228009" cy="226134"/>
          </a:xfrm>
        </p:grpSpPr>
        <p:sp>
          <p:nvSpPr>
            <p:cNvPr id="656" name="Google Shape;656;p2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7" name="Google Shape;657;p2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8" name="Google Shape;658;p2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9" name="Google Shape;659;p2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0" name="Google Shape;660;p2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1" name="Google Shape;661;p2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2" name="Google Shape;662;p2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3" name="Google Shape;663;p2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4" name="Google Shape;664;p2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665" name="Shape 665"/>
        <p:cNvGrpSpPr/>
        <p:nvPr/>
      </p:nvGrpSpPr>
      <p:grpSpPr>
        <a:xfrm>
          <a:off x="0" y="0"/>
          <a:ext cx="0" cy="0"/>
          <a:chOff x="0" y="0"/>
          <a:chExt cx="0" cy="0"/>
        </a:xfrm>
      </p:grpSpPr>
      <p:grpSp>
        <p:nvGrpSpPr>
          <p:cNvPr id="666" name="Google Shape;666;p24"/>
          <p:cNvGrpSpPr/>
          <p:nvPr/>
        </p:nvGrpSpPr>
        <p:grpSpPr>
          <a:xfrm>
            <a:off x="0" y="0"/>
            <a:ext cx="12192000" cy="6858000"/>
            <a:chOff x="0" y="0"/>
            <a:chExt cx="12192000" cy="6858000"/>
          </a:xfrm>
        </p:grpSpPr>
        <p:sp>
          <p:nvSpPr>
            <p:cNvPr id="667" name="Google Shape;667;p2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8" name="Google Shape;668;p2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669" name="Google Shape;669;p2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600">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b="1" lang="es-ES" sz="3600">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b="1" lang="es-ES"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s-ES"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s-ES" sz="4400">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670" name="Google Shape;670;p2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671" name="Google Shape;671;p2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672" name="Google Shape;672;p2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673" name="Google Shape;673;p2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674" name="Google Shape;674;p2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675" name="Google Shape;675;p2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ES"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676" name="Shape 67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677" name="Shape 677"/>
        <p:cNvGrpSpPr/>
        <p:nvPr/>
      </p:nvGrpSpPr>
      <p:grpSpPr>
        <a:xfrm>
          <a:off x="0" y="0"/>
          <a:ext cx="0" cy="0"/>
          <a:chOff x="0" y="0"/>
          <a:chExt cx="0" cy="0"/>
        </a:xfrm>
      </p:grpSpPr>
      <p:grpSp>
        <p:nvGrpSpPr>
          <p:cNvPr id="678" name="Google Shape;678;p26"/>
          <p:cNvGrpSpPr/>
          <p:nvPr/>
        </p:nvGrpSpPr>
        <p:grpSpPr>
          <a:xfrm>
            <a:off x="338413" y="298725"/>
            <a:ext cx="613362" cy="6228210"/>
            <a:chOff x="2531017" y="2440013"/>
            <a:chExt cx="230440" cy="2339937"/>
          </a:xfrm>
        </p:grpSpPr>
        <p:grpSp>
          <p:nvGrpSpPr>
            <p:cNvPr id="679" name="Google Shape;679;p26"/>
            <p:cNvGrpSpPr/>
            <p:nvPr/>
          </p:nvGrpSpPr>
          <p:grpSpPr>
            <a:xfrm>
              <a:off x="2531223" y="2969632"/>
              <a:ext cx="230028" cy="230702"/>
              <a:chOff x="2773898" y="5255120"/>
              <a:chExt cx="230028" cy="230702"/>
            </a:xfrm>
          </p:grpSpPr>
          <p:sp>
            <p:nvSpPr>
              <p:cNvPr id="680" name="Google Shape;680;p26"/>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1" name="Google Shape;681;p26"/>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2" name="Google Shape;682;p26"/>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3" name="Google Shape;683;p26"/>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4" name="Google Shape;684;p26"/>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5" name="Google Shape;685;p26"/>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6" name="Google Shape;686;p26"/>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7" name="Google Shape;687;p26"/>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8" name="Google Shape;688;p26"/>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89" name="Google Shape;689;p26"/>
            <p:cNvGrpSpPr/>
            <p:nvPr/>
          </p:nvGrpSpPr>
          <p:grpSpPr>
            <a:xfrm>
              <a:off x="2531113" y="2440013"/>
              <a:ext cx="230249" cy="231387"/>
              <a:chOff x="2197167" y="5253193"/>
              <a:chExt cx="230249" cy="231387"/>
            </a:xfrm>
          </p:grpSpPr>
          <p:sp>
            <p:nvSpPr>
              <p:cNvPr id="690" name="Google Shape;690;p26"/>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1" name="Google Shape;691;p26"/>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2" name="Google Shape;692;p26"/>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3" name="Google Shape;693;p26"/>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4" name="Google Shape;694;p26"/>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5" name="Google Shape;695;p26"/>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6" name="Google Shape;696;p26"/>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7" name="Google Shape;697;p26"/>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8" name="Google Shape;698;p26"/>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99" name="Google Shape;699;p26"/>
            <p:cNvGrpSpPr/>
            <p:nvPr/>
          </p:nvGrpSpPr>
          <p:grpSpPr>
            <a:xfrm>
              <a:off x="2531516" y="4026574"/>
              <a:ext cx="229443" cy="229009"/>
              <a:chOff x="3929554" y="5254958"/>
              <a:chExt cx="229443" cy="229009"/>
            </a:xfrm>
          </p:grpSpPr>
          <p:sp>
            <p:nvSpPr>
              <p:cNvPr id="700" name="Google Shape;700;p26"/>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1" name="Google Shape;701;p26"/>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2" name="Google Shape;702;p26"/>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3" name="Google Shape;703;p26"/>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4" name="Google Shape;704;p26"/>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5" name="Google Shape;705;p26"/>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6" name="Google Shape;706;p26"/>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7" name="Google Shape;707;p26"/>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8" name="Google Shape;708;p26"/>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09" name="Google Shape;709;p26"/>
            <p:cNvGrpSpPr/>
            <p:nvPr/>
          </p:nvGrpSpPr>
          <p:grpSpPr>
            <a:xfrm>
              <a:off x="2531017" y="3498566"/>
              <a:ext cx="230440" cy="229776"/>
              <a:chOff x="3352210" y="5255083"/>
              <a:chExt cx="230440" cy="229776"/>
            </a:xfrm>
          </p:grpSpPr>
          <p:sp>
            <p:nvSpPr>
              <p:cNvPr id="710" name="Google Shape;710;p26"/>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1" name="Google Shape;711;p26"/>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2" name="Google Shape;712;p26"/>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3" name="Google Shape;713;p26"/>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4" name="Google Shape;714;p26"/>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5" name="Google Shape;715;p26"/>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6" name="Google Shape;716;p26"/>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7" name="Google Shape;717;p26"/>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8" name="Google Shape;718;p26"/>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19" name="Google Shape;719;p26"/>
            <p:cNvGrpSpPr/>
            <p:nvPr/>
          </p:nvGrpSpPr>
          <p:grpSpPr>
            <a:xfrm>
              <a:off x="2532233" y="4553816"/>
              <a:ext cx="228009" cy="226134"/>
              <a:chOff x="4507953" y="5258277"/>
              <a:chExt cx="228009" cy="226134"/>
            </a:xfrm>
          </p:grpSpPr>
          <p:sp>
            <p:nvSpPr>
              <p:cNvPr id="720" name="Google Shape;720;p26"/>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1" name="Google Shape;721;p26"/>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2" name="Google Shape;722;p26"/>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3" name="Google Shape;723;p26"/>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4" name="Google Shape;724;p26"/>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5" name="Google Shape;725;p26"/>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6" name="Google Shape;726;p26"/>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7" name="Google Shape;727;p26"/>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8" name="Google Shape;728;p26"/>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09_Chalk_Fun_SlidesMania" type="blank">
  <p:cSld name="BLANK">
    <p:spTree>
      <p:nvGrpSpPr>
        <p:cNvPr id="731" name="Shape 731"/>
        <p:cNvGrpSpPr/>
        <p:nvPr/>
      </p:nvGrpSpPr>
      <p:grpSpPr>
        <a:xfrm>
          <a:off x="0" y="0"/>
          <a:ext cx="0" cy="0"/>
          <a:chOff x="0" y="0"/>
          <a:chExt cx="0" cy="0"/>
        </a:xfrm>
      </p:grpSpPr>
      <p:sp>
        <p:nvSpPr>
          <p:cNvPr id="732" name="Google Shape;732;p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3" name="Google Shape;733;p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4" name="Google Shape;734;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735" name="Shape 735"/>
        <p:cNvGrpSpPr/>
        <p:nvPr/>
      </p:nvGrpSpPr>
      <p:grpSpPr>
        <a:xfrm>
          <a:off x="0" y="0"/>
          <a:ext cx="0" cy="0"/>
          <a:chOff x="0" y="0"/>
          <a:chExt cx="0" cy="0"/>
        </a:xfrm>
      </p:grpSpPr>
      <p:grpSp>
        <p:nvGrpSpPr>
          <p:cNvPr id="736" name="Google Shape;736;p29"/>
          <p:cNvGrpSpPr/>
          <p:nvPr/>
        </p:nvGrpSpPr>
        <p:grpSpPr>
          <a:xfrm>
            <a:off x="4496943" y="110308"/>
            <a:ext cx="482530" cy="483944"/>
            <a:chOff x="2773898" y="5255120"/>
            <a:chExt cx="230028" cy="230702"/>
          </a:xfrm>
        </p:grpSpPr>
        <p:sp>
          <p:nvSpPr>
            <p:cNvPr id="737" name="Google Shape;737;p29"/>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8" name="Google Shape;738;p29"/>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9" name="Google Shape;739;p29"/>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0" name="Google Shape;740;p29"/>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1" name="Google Shape;741;p29"/>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2" name="Google Shape;742;p29"/>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3" name="Google Shape;743;p29"/>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4" name="Google Shape;744;p29"/>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5" name="Google Shape;745;p29"/>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46" name="Google Shape;746;p29"/>
          <p:cNvGrpSpPr/>
          <p:nvPr/>
        </p:nvGrpSpPr>
        <p:grpSpPr>
          <a:xfrm>
            <a:off x="2449447" y="108966"/>
            <a:ext cx="482075" cy="486627"/>
            <a:chOff x="1620555" y="5252711"/>
            <a:chExt cx="229811" cy="231981"/>
          </a:xfrm>
        </p:grpSpPr>
        <p:sp>
          <p:nvSpPr>
            <p:cNvPr id="747" name="Google Shape;747;p29"/>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8" name="Google Shape;748;p29"/>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9" name="Google Shape;749;p29"/>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0" name="Google Shape;750;p29"/>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1" name="Google Shape;751;p29"/>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2" name="Google Shape;752;p29"/>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3" name="Google Shape;753;p29"/>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4" name="Google Shape;754;p29"/>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5" name="Google Shape;755;p29"/>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56" name="Google Shape;756;p29"/>
          <p:cNvGrpSpPr/>
          <p:nvPr/>
        </p:nvGrpSpPr>
        <p:grpSpPr>
          <a:xfrm>
            <a:off x="3414349" y="109589"/>
            <a:ext cx="482993" cy="485381"/>
            <a:chOff x="2197167" y="5253193"/>
            <a:chExt cx="230249" cy="231387"/>
          </a:xfrm>
        </p:grpSpPr>
        <p:sp>
          <p:nvSpPr>
            <p:cNvPr id="757" name="Google Shape;757;p29"/>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8" name="Google Shape;758;p29"/>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9" name="Google Shape;759;p29"/>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0" name="Google Shape;760;p29"/>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1" name="Google Shape;761;p29"/>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2" name="Google Shape;762;p29"/>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3" name="Google Shape;763;p29"/>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4" name="Google Shape;764;p29"/>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5" name="Google Shape;765;p29"/>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66" name="Google Shape;766;p29"/>
          <p:cNvGrpSpPr/>
          <p:nvPr/>
        </p:nvGrpSpPr>
        <p:grpSpPr>
          <a:xfrm>
            <a:off x="6500352" y="112077"/>
            <a:ext cx="481303" cy="480393"/>
            <a:chOff x="3929554" y="5254958"/>
            <a:chExt cx="229443" cy="229009"/>
          </a:xfrm>
        </p:grpSpPr>
        <p:sp>
          <p:nvSpPr>
            <p:cNvPr id="767" name="Google Shape;767;p29"/>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8" name="Google Shape;768;p29"/>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9" name="Google Shape;769;p29"/>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0" name="Google Shape;770;p29"/>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1" name="Google Shape;771;p29"/>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2" name="Google Shape;772;p29"/>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3" name="Google Shape;773;p29"/>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4" name="Google Shape;774;p29"/>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5" name="Google Shape;775;p29"/>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76" name="Google Shape;776;p29"/>
          <p:cNvGrpSpPr/>
          <p:nvPr/>
        </p:nvGrpSpPr>
        <p:grpSpPr>
          <a:xfrm>
            <a:off x="8551807" y="110981"/>
            <a:ext cx="482892" cy="482585"/>
            <a:chOff x="5084785" y="5254638"/>
            <a:chExt cx="230201" cy="230054"/>
          </a:xfrm>
        </p:grpSpPr>
        <p:sp>
          <p:nvSpPr>
            <p:cNvPr id="777" name="Google Shape;777;p29"/>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8" name="Google Shape;778;p29"/>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9" name="Google Shape;779;p29"/>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0" name="Google Shape;780;p29"/>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1" name="Google Shape;781;p29"/>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2" name="Google Shape;782;p29"/>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3" name="Google Shape;783;p29"/>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4" name="Google Shape;784;p29"/>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5" name="Google Shape;785;p29"/>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86" name="Google Shape;786;p29"/>
          <p:cNvGrpSpPr/>
          <p:nvPr/>
        </p:nvGrpSpPr>
        <p:grpSpPr>
          <a:xfrm>
            <a:off x="5484989" y="111269"/>
            <a:ext cx="483394" cy="482002"/>
            <a:chOff x="3352210" y="5255083"/>
            <a:chExt cx="230440" cy="229776"/>
          </a:xfrm>
        </p:grpSpPr>
        <p:sp>
          <p:nvSpPr>
            <p:cNvPr id="787" name="Google Shape;787;p29"/>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8" name="Google Shape;788;p29"/>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9" name="Google Shape;789;p29"/>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0" name="Google Shape;790;p29"/>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1" name="Google Shape;791;p29"/>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2" name="Google Shape;792;p29"/>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3" name="Google Shape;793;p29"/>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4" name="Google Shape;794;p29"/>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5" name="Google Shape;795;p29"/>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96" name="Google Shape;796;p29"/>
          <p:cNvGrpSpPr/>
          <p:nvPr/>
        </p:nvGrpSpPr>
        <p:grpSpPr>
          <a:xfrm>
            <a:off x="10634812" y="107284"/>
            <a:ext cx="479605" cy="490008"/>
            <a:chOff x="6241062" y="5252711"/>
            <a:chExt cx="228634" cy="233593"/>
          </a:xfrm>
        </p:grpSpPr>
        <p:sp>
          <p:nvSpPr>
            <p:cNvPr id="797" name="Google Shape;797;p29"/>
            <p:cNvSpPr/>
            <p:nvPr/>
          </p:nvSpPr>
          <p:spPr>
            <a:xfrm>
              <a:off x="6291967" y="5307130"/>
              <a:ext cx="127157" cy="127162"/>
            </a:xfrm>
            <a:custGeom>
              <a:rect b="b" l="l" r="r" t="t"/>
              <a:pathLst>
                <a:path extrusionOk="0" h="127162" w="127157">
                  <a:moveTo>
                    <a:pt x="127158" y="63100"/>
                  </a:moveTo>
                  <a:cubicBezTo>
                    <a:pt x="127158" y="98741"/>
                    <a:pt x="98259" y="126676"/>
                    <a:pt x="62618" y="127158"/>
                  </a:cubicBezTo>
                  <a:cubicBezTo>
                    <a:pt x="23606" y="127639"/>
                    <a:pt x="488" y="89108"/>
                    <a:pt x="6" y="63100"/>
                  </a:cubicBezTo>
                  <a:cubicBezTo>
                    <a:pt x="-476" y="28423"/>
                    <a:pt x="28904" y="-476"/>
                    <a:pt x="64545" y="6"/>
                  </a:cubicBezTo>
                  <a:cubicBezTo>
                    <a:pt x="99705" y="6"/>
                    <a:pt x="127158" y="28423"/>
                    <a:pt x="127158" y="63100"/>
                  </a:cubicBezTo>
                  <a:close/>
                </a:path>
              </a:pathLst>
            </a:custGeom>
            <a:solidFill>
              <a:srgbClr val="E910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8" name="Google Shape;798;p29"/>
            <p:cNvSpPr/>
            <p:nvPr/>
          </p:nvSpPr>
          <p:spPr>
            <a:xfrm>
              <a:off x="6346886" y="5252711"/>
              <a:ext cx="56377" cy="27364"/>
            </a:xfrm>
            <a:custGeom>
              <a:rect b="b" l="l" r="r" t="t"/>
              <a:pathLst>
                <a:path extrusionOk="0" h="27364" w="56377">
                  <a:moveTo>
                    <a:pt x="11553" y="0"/>
                  </a:moveTo>
                  <a:cubicBezTo>
                    <a:pt x="25520" y="3853"/>
                    <a:pt x="37079" y="5780"/>
                    <a:pt x="48157" y="10114"/>
                  </a:cubicBezTo>
                  <a:cubicBezTo>
                    <a:pt x="52010" y="11559"/>
                    <a:pt x="56826" y="17821"/>
                    <a:pt x="56344" y="21192"/>
                  </a:cubicBezTo>
                  <a:cubicBezTo>
                    <a:pt x="54900" y="28416"/>
                    <a:pt x="48157" y="27935"/>
                    <a:pt x="41895" y="26490"/>
                  </a:cubicBezTo>
                  <a:cubicBezTo>
                    <a:pt x="31781" y="24082"/>
                    <a:pt x="21667" y="22155"/>
                    <a:pt x="11553" y="20229"/>
                  </a:cubicBezTo>
                  <a:cubicBezTo>
                    <a:pt x="5291" y="19265"/>
                    <a:pt x="-1933" y="17821"/>
                    <a:pt x="475" y="10114"/>
                  </a:cubicBezTo>
                  <a:cubicBezTo>
                    <a:pt x="1438" y="5780"/>
                    <a:pt x="8181" y="2890"/>
                    <a:pt x="11553"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9" name="Google Shape;799;p29"/>
            <p:cNvSpPr/>
            <p:nvPr/>
          </p:nvSpPr>
          <p:spPr>
            <a:xfrm>
              <a:off x="6445574" y="5362524"/>
              <a:ext cx="24122" cy="56397"/>
            </a:xfrm>
            <a:custGeom>
              <a:rect b="b" l="l" r="r" t="t"/>
              <a:pathLst>
                <a:path extrusionOk="0" h="56397" w="24122">
                  <a:moveTo>
                    <a:pt x="24123" y="22637"/>
                  </a:moveTo>
                  <a:cubicBezTo>
                    <a:pt x="22196" y="29861"/>
                    <a:pt x="19306" y="40457"/>
                    <a:pt x="15453" y="51053"/>
                  </a:cubicBezTo>
                  <a:cubicBezTo>
                    <a:pt x="14490" y="53461"/>
                    <a:pt x="8229" y="56833"/>
                    <a:pt x="6784" y="56351"/>
                  </a:cubicBezTo>
                  <a:cubicBezTo>
                    <a:pt x="3412" y="54425"/>
                    <a:pt x="-441" y="49608"/>
                    <a:pt x="41" y="46719"/>
                  </a:cubicBezTo>
                  <a:cubicBezTo>
                    <a:pt x="1968" y="32751"/>
                    <a:pt x="4857" y="19265"/>
                    <a:pt x="8229" y="5298"/>
                  </a:cubicBezTo>
                  <a:cubicBezTo>
                    <a:pt x="8711" y="2890"/>
                    <a:pt x="13527" y="482"/>
                    <a:pt x="16417" y="0"/>
                  </a:cubicBezTo>
                  <a:cubicBezTo>
                    <a:pt x="18343" y="0"/>
                    <a:pt x="21715" y="2890"/>
                    <a:pt x="22196" y="5298"/>
                  </a:cubicBezTo>
                  <a:cubicBezTo>
                    <a:pt x="24123" y="9633"/>
                    <a:pt x="23641" y="14449"/>
                    <a:pt x="24123" y="22637"/>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0" name="Google Shape;800;p29"/>
            <p:cNvSpPr/>
            <p:nvPr/>
          </p:nvSpPr>
          <p:spPr>
            <a:xfrm>
              <a:off x="6307867" y="5461694"/>
              <a:ext cx="55388" cy="24610"/>
            </a:xfrm>
            <a:custGeom>
              <a:rect b="b" l="l" r="r" t="t"/>
              <a:pathLst>
                <a:path extrusionOk="0" h="24610" w="55388">
                  <a:moveTo>
                    <a:pt x="39494" y="24610"/>
                  </a:moveTo>
                  <a:cubicBezTo>
                    <a:pt x="27935" y="21720"/>
                    <a:pt x="16375" y="19312"/>
                    <a:pt x="5298" y="14978"/>
                  </a:cubicBezTo>
                  <a:cubicBezTo>
                    <a:pt x="2408" y="14014"/>
                    <a:pt x="1926" y="7753"/>
                    <a:pt x="0" y="4381"/>
                  </a:cubicBezTo>
                  <a:cubicBezTo>
                    <a:pt x="3853" y="2937"/>
                    <a:pt x="7706" y="-435"/>
                    <a:pt x="11078" y="47"/>
                  </a:cubicBezTo>
                  <a:cubicBezTo>
                    <a:pt x="22637" y="1973"/>
                    <a:pt x="34196" y="4381"/>
                    <a:pt x="45755" y="7753"/>
                  </a:cubicBezTo>
                  <a:cubicBezTo>
                    <a:pt x="49127" y="8716"/>
                    <a:pt x="52017" y="12569"/>
                    <a:pt x="55388" y="15459"/>
                  </a:cubicBezTo>
                  <a:cubicBezTo>
                    <a:pt x="51535" y="17867"/>
                    <a:pt x="48163" y="20757"/>
                    <a:pt x="44310" y="23165"/>
                  </a:cubicBezTo>
                  <a:cubicBezTo>
                    <a:pt x="43347" y="23647"/>
                    <a:pt x="41420" y="23165"/>
                    <a:pt x="39976" y="23165"/>
                  </a:cubicBezTo>
                  <a:cubicBezTo>
                    <a:pt x="39976" y="23165"/>
                    <a:pt x="39494" y="24128"/>
                    <a:pt x="39494" y="2461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1" name="Google Shape;801;p29"/>
            <p:cNvSpPr/>
            <p:nvPr/>
          </p:nvSpPr>
          <p:spPr>
            <a:xfrm>
              <a:off x="6423727" y="5287608"/>
              <a:ext cx="37830" cy="51316"/>
            </a:xfrm>
            <a:custGeom>
              <a:rect b="b" l="l" r="r" t="t"/>
              <a:pathLst>
                <a:path extrusionOk="0" h="51316" w="37830">
                  <a:moveTo>
                    <a:pt x="27667" y="51316"/>
                  </a:moveTo>
                  <a:cubicBezTo>
                    <a:pt x="18034" y="37831"/>
                    <a:pt x="8884" y="25790"/>
                    <a:pt x="696" y="12786"/>
                  </a:cubicBezTo>
                  <a:cubicBezTo>
                    <a:pt x="-749" y="10377"/>
                    <a:pt x="214" y="3635"/>
                    <a:pt x="2141" y="1226"/>
                  </a:cubicBezTo>
                  <a:cubicBezTo>
                    <a:pt x="4067" y="-700"/>
                    <a:pt x="11773" y="-218"/>
                    <a:pt x="13218" y="1708"/>
                  </a:cubicBezTo>
                  <a:cubicBezTo>
                    <a:pt x="21406" y="12786"/>
                    <a:pt x="29112" y="24826"/>
                    <a:pt x="36337" y="36867"/>
                  </a:cubicBezTo>
                  <a:cubicBezTo>
                    <a:pt x="40190" y="43610"/>
                    <a:pt x="36337" y="47945"/>
                    <a:pt x="27667" y="51316"/>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2" name="Google Shape;802;p29"/>
            <p:cNvSpPr/>
            <p:nvPr/>
          </p:nvSpPr>
          <p:spPr>
            <a:xfrm>
              <a:off x="6388423" y="5433325"/>
              <a:ext cx="48665" cy="43082"/>
            </a:xfrm>
            <a:custGeom>
              <a:rect b="b" l="l" r="r" t="t"/>
              <a:pathLst>
                <a:path extrusionOk="0" h="43082" w="48665">
                  <a:moveTo>
                    <a:pt x="47559" y="0"/>
                  </a:moveTo>
                  <a:cubicBezTo>
                    <a:pt x="48040" y="9151"/>
                    <a:pt x="49485" y="12522"/>
                    <a:pt x="48040" y="14449"/>
                  </a:cubicBezTo>
                  <a:cubicBezTo>
                    <a:pt x="39371" y="29380"/>
                    <a:pt x="24922" y="36604"/>
                    <a:pt x="9991" y="42865"/>
                  </a:cubicBezTo>
                  <a:cubicBezTo>
                    <a:pt x="7583" y="43829"/>
                    <a:pt x="2285" y="41420"/>
                    <a:pt x="840" y="39012"/>
                  </a:cubicBezTo>
                  <a:cubicBezTo>
                    <a:pt x="-605" y="36604"/>
                    <a:pt x="-123" y="30824"/>
                    <a:pt x="1803" y="29380"/>
                  </a:cubicBezTo>
                  <a:cubicBezTo>
                    <a:pt x="15771" y="20229"/>
                    <a:pt x="30220" y="11559"/>
                    <a:pt x="47559"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3" name="Google Shape;803;p29"/>
            <p:cNvSpPr/>
            <p:nvPr/>
          </p:nvSpPr>
          <p:spPr>
            <a:xfrm>
              <a:off x="6241062" y="5318214"/>
              <a:ext cx="21146" cy="58278"/>
            </a:xfrm>
            <a:custGeom>
              <a:rect b="b" l="l" r="r" t="t"/>
              <a:pathLst>
                <a:path extrusionOk="0" h="58278" w="21146">
                  <a:moveTo>
                    <a:pt x="19124" y="0"/>
                  </a:moveTo>
                  <a:cubicBezTo>
                    <a:pt x="20087" y="8669"/>
                    <a:pt x="21532" y="13486"/>
                    <a:pt x="21050" y="17821"/>
                  </a:cubicBezTo>
                  <a:cubicBezTo>
                    <a:pt x="19605" y="27935"/>
                    <a:pt x="18160" y="38531"/>
                    <a:pt x="15271" y="48163"/>
                  </a:cubicBezTo>
                  <a:cubicBezTo>
                    <a:pt x="14307" y="52017"/>
                    <a:pt x="9491" y="54907"/>
                    <a:pt x="6601" y="58278"/>
                  </a:cubicBezTo>
                  <a:cubicBezTo>
                    <a:pt x="4675" y="54907"/>
                    <a:pt x="822" y="51535"/>
                    <a:pt x="340" y="48163"/>
                  </a:cubicBezTo>
                  <a:cubicBezTo>
                    <a:pt x="-1586" y="32270"/>
                    <a:pt x="4675" y="15412"/>
                    <a:pt x="19124"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4" name="Google Shape;804;p29"/>
            <p:cNvSpPr/>
            <p:nvPr/>
          </p:nvSpPr>
          <p:spPr>
            <a:xfrm>
              <a:off x="6272767" y="5265741"/>
              <a:ext cx="48103" cy="37060"/>
            </a:xfrm>
            <a:custGeom>
              <a:rect b="b" l="l" r="r" t="t"/>
              <a:pathLst>
                <a:path extrusionOk="0" h="37060" w="48103">
                  <a:moveTo>
                    <a:pt x="4757" y="37060"/>
                  </a:moveTo>
                  <a:cubicBezTo>
                    <a:pt x="-2949" y="29836"/>
                    <a:pt x="-60" y="24538"/>
                    <a:pt x="4757" y="20685"/>
                  </a:cubicBezTo>
                  <a:cubicBezTo>
                    <a:pt x="14871" y="13460"/>
                    <a:pt x="25467" y="6236"/>
                    <a:pt x="36545" y="456"/>
                  </a:cubicBezTo>
                  <a:cubicBezTo>
                    <a:pt x="39435" y="-989"/>
                    <a:pt x="44251" y="1419"/>
                    <a:pt x="48104" y="1901"/>
                  </a:cubicBezTo>
                  <a:cubicBezTo>
                    <a:pt x="46659" y="6236"/>
                    <a:pt x="46659" y="12497"/>
                    <a:pt x="43288" y="14423"/>
                  </a:cubicBezTo>
                  <a:cubicBezTo>
                    <a:pt x="31247" y="22611"/>
                    <a:pt x="18243" y="29354"/>
                    <a:pt x="4757" y="3706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5" name="Google Shape;805;p29"/>
            <p:cNvSpPr/>
            <p:nvPr/>
          </p:nvSpPr>
          <p:spPr>
            <a:xfrm>
              <a:off x="6250030" y="5401055"/>
              <a:ext cx="37608" cy="50904"/>
            </a:xfrm>
            <a:custGeom>
              <a:rect b="b" l="l" r="r" t="t"/>
              <a:pathLst>
                <a:path extrusionOk="0" h="50904" w="37608">
                  <a:moveTo>
                    <a:pt x="7265" y="0"/>
                  </a:moveTo>
                  <a:cubicBezTo>
                    <a:pt x="18343" y="16376"/>
                    <a:pt x="27976" y="30343"/>
                    <a:pt x="37608" y="44310"/>
                  </a:cubicBezTo>
                  <a:cubicBezTo>
                    <a:pt x="31347" y="54425"/>
                    <a:pt x="24604" y="51535"/>
                    <a:pt x="20269" y="44792"/>
                  </a:cubicBezTo>
                  <a:cubicBezTo>
                    <a:pt x="12563" y="33233"/>
                    <a:pt x="6302" y="21192"/>
                    <a:pt x="41" y="8669"/>
                  </a:cubicBezTo>
                  <a:cubicBezTo>
                    <a:pt x="-441" y="7706"/>
                    <a:pt x="3412" y="4335"/>
                    <a:pt x="7265"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06" name="Google Shape;806;p29"/>
          <p:cNvGrpSpPr/>
          <p:nvPr/>
        </p:nvGrpSpPr>
        <p:grpSpPr>
          <a:xfrm>
            <a:off x="9550875" y="112235"/>
            <a:ext cx="477634" cy="480103"/>
            <a:chOff x="5663686" y="5255091"/>
            <a:chExt cx="227694" cy="228871"/>
          </a:xfrm>
        </p:grpSpPr>
        <p:sp>
          <p:nvSpPr>
            <p:cNvPr id="807" name="Google Shape;807;p29"/>
            <p:cNvSpPr/>
            <p:nvPr/>
          </p:nvSpPr>
          <p:spPr>
            <a:xfrm>
              <a:off x="5715932" y="5307130"/>
              <a:ext cx="126200" cy="127180"/>
            </a:xfrm>
            <a:custGeom>
              <a:rect b="b" l="l" r="r" t="t"/>
              <a:pathLst>
                <a:path extrusionOk="0" h="127180" w="126200">
                  <a:moveTo>
                    <a:pt x="6" y="62619"/>
                  </a:moveTo>
                  <a:cubicBezTo>
                    <a:pt x="488" y="26978"/>
                    <a:pt x="27459" y="-475"/>
                    <a:pt x="62137" y="6"/>
                  </a:cubicBezTo>
                  <a:cubicBezTo>
                    <a:pt x="97778" y="6"/>
                    <a:pt x="126676" y="28904"/>
                    <a:pt x="126195" y="64064"/>
                  </a:cubicBezTo>
                  <a:cubicBezTo>
                    <a:pt x="125713" y="98260"/>
                    <a:pt x="95370" y="128121"/>
                    <a:pt x="60692" y="127158"/>
                  </a:cubicBezTo>
                  <a:cubicBezTo>
                    <a:pt x="26978" y="126676"/>
                    <a:pt x="-475" y="97297"/>
                    <a:pt x="6" y="62619"/>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8" name="Google Shape;808;p29"/>
            <p:cNvSpPr/>
            <p:nvPr/>
          </p:nvSpPr>
          <p:spPr>
            <a:xfrm>
              <a:off x="5769881" y="5255091"/>
              <a:ext cx="55373" cy="24591"/>
            </a:xfrm>
            <a:custGeom>
              <a:rect b="b" l="l" r="r" t="t"/>
              <a:pathLst>
                <a:path extrusionOk="0" h="24591" w="55373">
                  <a:moveTo>
                    <a:pt x="52017" y="24592"/>
                  </a:moveTo>
                  <a:cubicBezTo>
                    <a:pt x="37086" y="22183"/>
                    <a:pt x="22637" y="19775"/>
                    <a:pt x="8188" y="16886"/>
                  </a:cubicBezTo>
                  <a:cubicBezTo>
                    <a:pt x="4816" y="15922"/>
                    <a:pt x="2890" y="11106"/>
                    <a:pt x="0" y="8216"/>
                  </a:cubicBezTo>
                  <a:cubicBezTo>
                    <a:pt x="3372" y="5326"/>
                    <a:pt x="7706" y="-453"/>
                    <a:pt x="10596" y="28"/>
                  </a:cubicBezTo>
                  <a:cubicBezTo>
                    <a:pt x="23600" y="1955"/>
                    <a:pt x="36604" y="4845"/>
                    <a:pt x="49608" y="8216"/>
                  </a:cubicBezTo>
                  <a:cubicBezTo>
                    <a:pt x="56833" y="10624"/>
                    <a:pt x="56833" y="16404"/>
                    <a:pt x="52017" y="2459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9" name="Google Shape;809;p29"/>
            <p:cNvSpPr/>
            <p:nvPr/>
          </p:nvSpPr>
          <p:spPr>
            <a:xfrm>
              <a:off x="5844807" y="5284981"/>
              <a:ext cx="37168" cy="50571"/>
            </a:xfrm>
            <a:custGeom>
              <a:rect b="b" l="l" r="r" t="t"/>
              <a:pathLst>
                <a:path extrusionOk="0" h="50571" w="37168">
                  <a:moveTo>
                    <a:pt x="8397" y="0"/>
                  </a:moveTo>
                  <a:cubicBezTo>
                    <a:pt x="22846" y="9151"/>
                    <a:pt x="30071" y="23600"/>
                    <a:pt x="36814" y="37086"/>
                  </a:cubicBezTo>
                  <a:cubicBezTo>
                    <a:pt x="38259" y="40457"/>
                    <a:pt x="34887" y="45755"/>
                    <a:pt x="33924" y="50572"/>
                  </a:cubicBezTo>
                  <a:cubicBezTo>
                    <a:pt x="29589" y="48645"/>
                    <a:pt x="24291" y="47682"/>
                    <a:pt x="21401" y="44310"/>
                  </a:cubicBezTo>
                  <a:cubicBezTo>
                    <a:pt x="14658" y="35641"/>
                    <a:pt x="8879" y="26008"/>
                    <a:pt x="2617" y="16857"/>
                  </a:cubicBezTo>
                  <a:cubicBezTo>
                    <a:pt x="-1717" y="10596"/>
                    <a:pt x="-1236" y="5298"/>
                    <a:pt x="8397" y="0"/>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0" name="Google Shape;810;p29"/>
            <p:cNvSpPr/>
            <p:nvPr/>
          </p:nvSpPr>
          <p:spPr>
            <a:xfrm>
              <a:off x="5869051" y="5363006"/>
              <a:ext cx="22329" cy="59241"/>
            </a:xfrm>
            <a:custGeom>
              <a:rect b="b" l="l" r="r" t="t"/>
              <a:pathLst>
                <a:path extrusionOk="0" h="59241" w="22329">
                  <a:moveTo>
                    <a:pt x="5345" y="59241"/>
                  </a:moveTo>
                  <a:cubicBezTo>
                    <a:pt x="2936" y="52498"/>
                    <a:pt x="-435" y="48163"/>
                    <a:pt x="46" y="44792"/>
                  </a:cubicBezTo>
                  <a:cubicBezTo>
                    <a:pt x="1010" y="33233"/>
                    <a:pt x="2936" y="21192"/>
                    <a:pt x="5826" y="10115"/>
                  </a:cubicBezTo>
                  <a:cubicBezTo>
                    <a:pt x="6789" y="6261"/>
                    <a:pt x="12087" y="3372"/>
                    <a:pt x="15459" y="0"/>
                  </a:cubicBezTo>
                  <a:cubicBezTo>
                    <a:pt x="17867" y="3372"/>
                    <a:pt x="22202" y="6261"/>
                    <a:pt x="22202" y="9633"/>
                  </a:cubicBezTo>
                  <a:cubicBezTo>
                    <a:pt x="22683" y="26490"/>
                    <a:pt x="22683" y="43347"/>
                    <a:pt x="5345" y="59241"/>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1" name="Google Shape;811;p29"/>
            <p:cNvSpPr/>
            <p:nvPr/>
          </p:nvSpPr>
          <p:spPr>
            <a:xfrm>
              <a:off x="5811594" y="5437659"/>
              <a:ext cx="48476" cy="39012"/>
            </a:xfrm>
            <a:custGeom>
              <a:rect b="b" l="l" r="r" t="t"/>
              <a:pathLst>
                <a:path extrusionOk="0" h="39012" w="48476">
                  <a:moveTo>
                    <a:pt x="5969" y="39012"/>
                  </a:moveTo>
                  <a:cubicBezTo>
                    <a:pt x="4524" y="38049"/>
                    <a:pt x="1635" y="36604"/>
                    <a:pt x="671" y="34196"/>
                  </a:cubicBezTo>
                  <a:cubicBezTo>
                    <a:pt x="-292" y="31788"/>
                    <a:pt x="-292" y="27453"/>
                    <a:pt x="1153" y="26008"/>
                  </a:cubicBezTo>
                  <a:cubicBezTo>
                    <a:pt x="13194" y="17339"/>
                    <a:pt x="25235" y="8670"/>
                    <a:pt x="37757" y="482"/>
                  </a:cubicBezTo>
                  <a:cubicBezTo>
                    <a:pt x="39684" y="-482"/>
                    <a:pt x="44019" y="0"/>
                    <a:pt x="45945" y="1927"/>
                  </a:cubicBezTo>
                  <a:cubicBezTo>
                    <a:pt x="47872" y="3371"/>
                    <a:pt x="48835" y="7224"/>
                    <a:pt x="48353" y="9633"/>
                  </a:cubicBezTo>
                  <a:cubicBezTo>
                    <a:pt x="45945" y="18302"/>
                    <a:pt x="16084" y="39012"/>
                    <a:pt x="5969" y="3901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2" name="Google Shape;812;p29"/>
            <p:cNvSpPr/>
            <p:nvPr/>
          </p:nvSpPr>
          <p:spPr>
            <a:xfrm>
              <a:off x="5694264" y="5263307"/>
              <a:ext cx="50259" cy="37278"/>
            </a:xfrm>
            <a:custGeom>
              <a:rect b="b" l="l" r="r" t="t"/>
              <a:pathLst>
                <a:path extrusionOk="0" h="37278" w="50259">
                  <a:moveTo>
                    <a:pt x="0" y="33714"/>
                  </a:moveTo>
                  <a:cubicBezTo>
                    <a:pt x="10114" y="15412"/>
                    <a:pt x="26490" y="8188"/>
                    <a:pt x="41902" y="0"/>
                  </a:cubicBezTo>
                  <a:cubicBezTo>
                    <a:pt x="51053" y="3853"/>
                    <a:pt x="52980" y="10114"/>
                    <a:pt x="46237" y="15412"/>
                  </a:cubicBezTo>
                  <a:cubicBezTo>
                    <a:pt x="35159" y="23600"/>
                    <a:pt x="22637" y="30343"/>
                    <a:pt x="10114" y="37086"/>
                  </a:cubicBezTo>
                  <a:cubicBezTo>
                    <a:pt x="8188" y="38049"/>
                    <a:pt x="3853" y="35159"/>
                    <a:pt x="0" y="33714"/>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3" name="Google Shape;813;p29"/>
            <p:cNvSpPr/>
            <p:nvPr/>
          </p:nvSpPr>
          <p:spPr>
            <a:xfrm>
              <a:off x="5673364" y="5398647"/>
              <a:ext cx="36312" cy="53943"/>
            </a:xfrm>
            <a:custGeom>
              <a:rect b="b" l="l" r="r" t="t"/>
              <a:pathLst>
                <a:path extrusionOk="0" h="53943" w="36312">
                  <a:moveTo>
                    <a:pt x="28125" y="53943"/>
                  </a:moveTo>
                  <a:cubicBezTo>
                    <a:pt x="14157" y="45274"/>
                    <a:pt x="5970" y="31306"/>
                    <a:pt x="190" y="15894"/>
                  </a:cubicBezTo>
                  <a:cubicBezTo>
                    <a:pt x="-773" y="13004"/>
                    <a:pt x="2117" y="8188"/>
                    <a:pt x="4525" y="0"/>
                  </a:cubicBezTo>
                  <a:cubicBezTo>
                    <a:pt x="17529" y="18302"/>
                    <a:pt x="27162" y="33233"/>
                    <a:pt x="36313" y="48645"/>
                  </a:cubicBezTo>
                  <a:cubicBezTo>
                    <a:pt x="33905" y="50572"/>
                    <a:pt x="31015" y="52498"/>
                    <a:pt x="28125" y="53943"/>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4" name="Google Shape;814;p29"/>
            <p:cNvSpPr/>
            <p:nvPr/>
          </p:nvSpPr>
          <p:spPr>
            <a:xfrm>
              <a:off x="5730783" y="5462130"/>
              <a:ext cx="52583" cy="21832"/>
            </a:xfrm>
            <a:custGeom>
              <a:rect b="b" l="l" r="r" t="t"/>
              <a:pathLst>
                <a:path extrusionOk="0" h="21832" w="52583">
                  <a:moveTo>
                    <a:pt x="52584" y="19358"/>
                  </a:moveTo>
                  <a:cubicBezTo>
                    <a:pt x="37653" y="24174"/>
                    <a:pt x="23204" y="21284"/>
                    <a:pt x="9237" y="16468"/>
                  </a:cubicBezTo>
                  <a:cubicBezTo>
                    <a:pt x="2976" y="14541"/>
                    <a:pt x="-2323" y="10688"/>
                    <a:pt x="1049" y="3464"/>
                  </a:cubicBezTo>
                  <a:cubicBezTo>
                    <a:pt x="2494" y="1056"/>
                    <a:pt x="9718" y="-389"/>
                    <a:pt x="14053" y="92"/>
                  </a:cubicBezTo>
                  <a:cubicBezTo>
                    <a:pt x="24167" y="1537"/>
                    <a:pt x="34282" y="3945"/>
                    <a:pt x="44396" y="5872"/>
                  </a:cubicBezTo>
                  <a:cubicBezTo>
                    <a:pt x="50176" y="7798"/>
                    <a:pt x="50176" y="8280"/>
                    <a:pt x="52584" y="19358"/>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5" name="Google Shape;815;p29"/>
            <p:cNvSpPr/>
            <p:nvPr/>
          </p:nvSpPr>
          <p:spPr>
            <a:xfrm>
              <a:off x="5663686" y="5321585"/>
              <a:ext cx="18717" cy="53943"/>
            </a:xfrm>
            <a:custGeom>
              <a:rect b="b" l="l" r="r" t="t"/>
              <a:pathLst>
                <a:path extrusionOk="0" h="53943" w="18717">
                  <a:moveTo>
                    <a:pt x="16611" y="0"/>
                  </a:moveTo>
                  <a:cubicBezTo>
                    <a:pt x="21909" y="15894"/>
                    <a:pt x="16611" y="43347"/>
                    <a:pt x="7460" y="53943"/>
                  </a:cubicBezTo>
                  <a:cubicBezTo>
                    <a:pt x="-5063" y="41902"/>
                    <a:pt x="-1691" y="19747"/>
                    <a:pt x="16611" y="0"/>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16" name="Google Shape;816;p29"/>
          <p:cNvGrpSpPr/>
          <p:nvPr/>
        </p:nvGrpSpPr>
        <p:grpSpPr>
          <a:xfrm>
            <a:off x="7557081" y="115097"/>
            <a:ext cx="478294" cy="474361"/>
            <a:chOff x="4507953" y="5258277"/>
            <a:chExt cx="228009" cy="226134"/>
          </a:xfrm>
        </p:grpSpPr>
        <p:sp>
          <p:nvSpPr>
            <p:cNvPr id="817" name="Google Shape;817;p29"/>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8" name="Google Shape;818;p29"/>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9" name="Google Shape;819;p29"/>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0" name="Google Shape;820;p29"/>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1" name="Google Shape;821;p29"/>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2" name="Google Shape;822;p29"/>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3" name="Google Shape;823;p29"/>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4" name="Google Shape;824;p29"/>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5" name="Google Shape;825;p29"/>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26" name="Google Shape;826;p29"/>
          <p:cNvGrpSpPr/>
          <p:nvPr/>
        </p:nvGrpSpPr>
        <p:grpSpPr>
          <a:xfrm>
            <a:off x="11525584" y="125277"/>
            <a:ext cx="482075" cy="486627"/>
            <a:chOff x="1620555" y="5252711"/>
            <a:chExt cx="229811" cy="231981"/>
          </a:xfrm>
        </p:grpSpPr>
        <p:sp>
          <p:nvSpPr>
            <p:cNvPr id="827" name="Google Shape;827;p29"/>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8" name="Google Shape;828;p29"/>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9" name="Google Shape;829;p29"/>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0" name="Google Shape;830;p29"/>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1" name="Google Shape;831;p29"/>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2" name="Google Shape;832;p29"/>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3" name="Google Shape;833;p29"/>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4" name="Google Shape;834;p29"/>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5" name="Google Shape;835;p29"/>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36" name="Google Shape;836;p29"/>
          <p:cNvGrpSpPr/>
          <p:nvPr/>
        </p:nvGrpSpPr>
        <p:grpSpPr>
          <a:xfrm>
            <a:off x="11525411" y="2162145"/>
            <a:ext cx="482530" cy="483944"/>
            <a:chOff x="2773898" y="5255120"/>
            <a:chExt cx="230028" cy="230702"/>
          </a:xfrm>
        </p:grpSpPr>
        <p:sp>
          <p:nvSpPr>
            <p:cNvPr id="837" name="Google Shape;837;p29"/>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8" name="Google Shape;838;p29"/>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9" name="Google Shape;839;p29"/>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0" name="Google Shape;840;p29"/>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1" name="Google Shape;841;p29"/>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2" name="Google Shape;842;p29"/>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3" name="Google Shape;843;p29"/>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4" name="Google Shape;844;p29"/>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5" name="Google Shape;845;p29"/>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46" name="Google Shape;846;p29"/>
          <p:cNvGrpSpPr/>
          <p:nvPr/>
        </p:nvGrpSpPr>
        <p:grpSpPr>
          <a:xfrm>
            <a:off x="11525150" y="1133877"/>
            <a:ext cx="482993" cy="485381"/>
            <a:chOff x="2197167" y="5253193"/>
            <a:chExt cx="230249" cy="231387"/>
          </a:xfrm>
        </p:grpSpPr>
        <p:sp>
          <p:nvSpPr>
            <p:cNvPr id="847" name="Google Shape;847;p29"/>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8" name="Google Shape;848;p29"/>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9" name="Google Shape;849;p29"/>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0" name="Google Shape;850;p29"/>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1" name="Google Shape;851;p29"/>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2" name="Google Shape;852;p29"/>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3" name="Google Shape;853;p29"/>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4" name="Google Shape;854;p29"/>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5" name="Google Shape;855;p29"/>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56" name="Google Shape;856;p29"/>
          <p:cNvGrpSpPr/>
          <p:nvPr/>
        </p:nvGrpSpPr>
        <p:grpSpPr>
          <a:xfrm>
            <a:off x="11526077" y="4238588"/>
            <a:ext cx="481303" cy="480393"/>
            <a:chOff x="3929554" y="5254958"/>
            <a:chExt cx="229443" cy="229009"/>
          </a:xfrm>
        </p:grpSpPr>
        <p:sp>
          <p:nvSpPr>
            <p:cNvPr id="857" name="Google Shape;857;p29"/>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8" name="Google Shape;858;p29"/>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9" name="Google Shape;859;p29"/>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0" name="Google Shape;860;p29"/>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1" name="Google Shape;861;p29"/>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2" name="Google Shape;862;p29"/>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3" name="Google Shape;863;p29"/>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4" name="Google Shape;864;p29"/>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5" name="Google Shape;865;p29"/>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66" name="Google Shape;866;p29"/>
          <p:cNvGrpSpPr/>
          <p:nvPr/>
        </p:nvGrpSpPr>
        <p:grpSpPr>
          <a:xfrm>
            <a:off x="11525336" y="6273021"/>
            <a:ext cx="482892" cy="482585"/>
            <a:chOff x="5084785" y="5254638"/>
            <a:chExt cx="230201" cy="230054"/>
          </a:xfrm>
        </p:grpSpPr>
        <p:sp>
          <p:nvSpPr>
            <p:cNvPr id="867" name="Google Shape;867;p29"/>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8" name="Google Shape;868;p29"/>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9" name="Google Shape;869;p29"/>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0" name="Google Shape;870;p29"/>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1" name="Google Shape;871;p29"/>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2" name="Google Shape;872;p29"/>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3" name="Google Shape;873;p29"/>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4" name="Google Shape;874;p29"/>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5" name="Google Shape;875;p29"/>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76" name="Google Shape;876;p29"/>
          <p:cNvGrpSpPr/>
          <p:nvPr/>
        </p:nvGrpSpPr>
        <p:grpSpPr>
          <a:xfrm>
            <a:off x="11525010" y="3171085"/>
            <a:ext cx="483394" cy="482002"/>
            <a:chOff x="3352210" y="5255083"/>
            <a:chExt cx="230440" cy="229776"/>
          </a:xfrm>
        </p:grpSpPr>
        <p:sp>
          <p:nvSpPr>
            <p:cNvPr id="877" name="Google Shape;877;p29"/>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8" name="Google Shape;878;p29"/>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9" name="Google Shape;879;p29"/>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0" name="Google Shape;880;p29"/>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1" name="Google Shape;881;p29"/>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2" name="Google Shape;882;p29"/>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3" name="Google Shape;883;p29"/>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4" name="Google Shape;884;p29"/>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5" name="Google Shape;885;p29"/>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86" name="Google Shape;886;p29"/>
          <p:cNvGrpSpPr/>
          <p:nvPr/>
        </p:nvGrpSpPr>
        <p:grpSpPr>
          <a:xfrm>
            <a:off x="11527607" y="5239802"/>
            <a:ext cx="478294" cy="474361"/>
            <a:chOff x="4507953" y="5258277"/>
            <a:chExt cx="228009" cy="226134"/>
          </a:xfrm>
        </p:grpSpPr>
        <p:sp>
          <p:nvSpPr>
            <p:cNvPr id="887" name="Google Shape;887;p29"/>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8" name="Google Shape;888;p29"/>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9" name="Google Shape;889;p29"/>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0" name="Google Shape;890;p29"/>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1" name="Google Shape;891;p29"/>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2" name="Google Shape;892;p29"/>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3" name="Google Shape;893;p29"/>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4" name="Google Shape;894;p29"/>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5" name="Google Shape;895;p29"/>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896" name="Shape 896"/>
        <p:cNvGrpSpPr/>
        <p:nvPr/>
      </p:nvGrpSpPr>
      <p:grpSpPr>
        <a:xfrm>
          <a:off x="0" y="0"/>
          <a:ext cx="0" cy="0"/>
          <a:chOff x="0" y="0"/>
          <a:chExt cx="0" cy="0"/>
        </a:xfrm>
      </p:grpSpPr>
      <p:grpSp>
        <p:nvGrpSpPr>
          <p:cNvPr id="897" name="Google Shape;897;p30"/>
          <p:cNvGrpSpPr/>
          <p:nvPr/>
        </p:nvGrpSpPr>
        <p:grpSpPr>
          <a:xfrm>
            <a:off x="0" y="0"/>
            <a:ext cx="12192000" cy="6858000"/>
            <a:chOff x="0" y="0"/>
            <a:chExt cx="12192000" cy="6858000"/>
          </a:xfrm>
        </p:grpSpPr>
        <p:sp>
          <p:nvSpPr>
            <p:cNvPr id="898" name="Google Shape;898;p30"/>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9" name="Google Shape;899;p30">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900" name="Google Shape;900;p30"/>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600">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b="1" lang="es-ES" sz="3600">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b="1" lang="es-ES"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s-ES"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s-ES" sz="4400">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901" name="Google Shape;901;p30"/>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902" name="Google Shape;902;p30">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903" name="Google Shape;903;p30">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904" name="Google Shape;904;p30">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905" name="Google Shape;905;p30">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906" name="Google Shape;906;p30"/>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ES"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907" name="Shape 90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908" name="Shape 908"/>
        <p:cNvGrpSpPr/>
        <p:nvPr/>
      </p:nvGrpSpPr>
      <p:grpSpPr>
        <a:xfrm>
          <a:off x="0" y="0"/>
          <a:ext cx="0" cy="0"/>
          <a:chOff x="0" y="0"/>
          <a:chExt cx="0" cy="0"/>
        </a:xfrm>
      </p:grpSpPr>
      <p:grpSp>
        <p:nvGrpSpPr>
          <p:cNvPr id="909" name="Google Shape;909;p32"/>
          <p:cNvGrpSpPr/>
          <p:nvPr/>
        </p:nvGrpSpPr>
        <p:grpSpPr>
          <a:xfrm>
            <a:off x="338413" y="298725"/>
            <a:ext cx="613362" cy="6228210"/>
            <a:chOff x="2531017" y="2440013"/>
            <a:chExt cx="230440" cy="2339937"/>
          </a:xfrm>
        </p:grpSpPr>
        <p:grpSp>
          <p:nvGrpSpPr>
            <p:cNvPr id="910" name="Google Shape;910;p32"/>
            <p:cNvGrpSpPr/>
            <p:nvPr/>
          </p:nvGrpSpPr>
          <p:grpSpPr>
            <a:xfrm>
              <a:off x="2531223" y="2969632"/>
              <a:ext cx="230028" cy="230702"/>
              <a:chOff x="2773898" y="5255120"/>
              <a:chExt cx="230028" cy="230702"/>
            </a:xfrm>
          </p:grpSpPr>
          <p:sp>
            <p:nvSpPr>
              <p:cNvPr id="911" name="Google Shape;911;p32"/>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2" name="Google Shape;912;p32"/>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3" name="Google Shape;913;p32"/>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4" name="Google Shape;914;p32"/>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5" name="Google Shape;915;p32"/>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6" name="Google Shape;916;p32"/>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7" name="Google Shape;917;p32"/>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8" name="Google Shape;918;p32"/>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9" name="Google Shape;919;p32"/>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20" name="Google Shape;920;p32"/>
            <p:cNvGrpSpPr/>
            <p:nvPr/>
          </p:nvGrpSpPr>
          <p:grpSpPr>
            <a:xfrm>
              <a:off x="2531113" y="2440013"/>
              <a:ext cx="230249" cy="231387"/>
              <a:chOff x="2197167" y="5253193"/>
              <a:chExt cx="230249" cy="231387"/>
            </a:xfrm>
          </p:grpSpPr>
          <p:sp>
            <p:nvSpPr>
              <p:cNvPr id="921" name="Google Shape;921;p32"/>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2" name="Google Shape;922;p32"/>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3" name="Google Shape;923;p32"/>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4" name="Google Shape;924;p32"/>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5" name="Google Shape;925;p32"/>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6" name="Google Shape;926;p32"/>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7" name="Google Shape;927;p32"/>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8" name="Google Shape;928;p32"/>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9" name="Google Shape;929;p32"/>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30" name="Google Shape;930;p32"/>
            <p:cNvGrpSpPr/>
            <p:nvPr/>
          </p:nvGrpSpPr>
          <p:grpSpPr>
            <a:xfrm>
              <a:off x="2531516" y="4026574"/>
              <a:ext cx="229443" cy="229009"/>
              <a:chOff x="3929554" y="5254958"/>
              <a:chExt cx="229443" cy="229009"/>
            </a:xfrm>
          </p:grpSpPr>
          <p:sp>
            <p:nvSpPr>
              <p:cNvPr id="931" name="Google Shape;931;p32"/>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2" name="Google Shape;932;p32"/>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3" name="Google Shape;933;p32"/>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4" name="Google Shape;934;p32"/>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5" name="Google Shape;935;p32"/>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6" name="Google Shape;936;p32"/>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7" name="Google Shape;937;p32"/>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8" name="Google Shape;938;p32"/>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9" name="Google Shape;939;p32"/>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40" name="Google Shape;940;p32"/>
            <p:cNvGrpSpPr/>
            <p:nvPr/>
          </p:nvGrpSpPr>
          <p:grpSpPr>
            <a:xfrm>
              <a:off x="2531017" y="3498566"/>
              <a:ext cx="230440" cy="229776"/>
              <a:chOff x="3352210" y="5255083"/>
              <a:chExt cx="230440" cy="229776"/>
            </a:xfrm>
          </p:grpSpPr>
          <p:sp>
            <p:nvSpPr>
              <p:cNvPr id="941" name="Google Shape;941;p32"/>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2" name="Google Shape;942;p32"/>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3" name="Google Shape;943;p32"/>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4" name="Google Shape;944;p32"/>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5" name="Google Shape;945;p32"/>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6" name="Google Shape;946;p32"/>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7" name="Google Shape;947;p32"/>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8" name="Google Shape;948;p32"/>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9" name="Google Shape;949;p32"/>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50" name="Google Shape;950;p32"/>
            <p:cNvGrpSpPr/>
            <p:nvPr/>
          </p:nvGrpSpPr>
          <p:grpSpPr>
            <a:xfrm>
              <a:off x="2532233" y="4553816"/>
              <a:ext cx="228009" cy="226134"/>
              <a:chOff x="4507953" y="5258277"/>
              <a:chExt cx="228009" cy="226134"/>
            </a:xfrm>
          </p:grpSpPr>
          <p:sp>
            <p:nvSpPr>
              <p:cNvPr id="951" name="Google Shape;951;p32"/>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2" name="Google Shape;952;p32"/>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3" name="Google Shape;953;p32"/>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4" name="Google Shape;954;p32"/>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5" name="Google Shape;955;p32"/>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6" name="Google Shape;956;p32"/>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7" name="Google Shape;957;p32"/>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8" name="Google Shape;958;p32"/>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9" name="Google Shape;959;p32"/>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4"/>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3" name="Google Shape;23;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6" name="Google Shape;26;p5"/>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7" name="Google Shape;27;p5"/>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8" name="Google Shape;28;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1" name="Google Shape;31;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4" name="Google Shape;34;p7"/>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5" name="Google Shape;35;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8" name="Google Shape;38;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42" name="Google Shape;42;p9"/>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3" name="Google Shape;43;p9"/>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4" name="Google Shape;44;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7" name="Google Shape;47;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11" name="Google Shape;11;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12" name="Google Shape;1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67" name="Shape 267"/>
        <p:cNvGrpSpPr/>
        <p:nvPr/>
      </p:nvGrpSpPr>
      <p:grpSpPr>
        <a:xfrm>
          <a:off x="0" y="0"/>
          <a:ext cx="0" cy="0"/>
          <a:chOff x="0" y="0"/>
          <a:chExt cx="0" cy="0"/>
        </a:xfrm>
      </p:grpSpPr>
      <p:sp>
        <p:nvSpPr>
          <p:cNvPr id="268" name="Google Shape;268;p15"/>
          <p:cNvSpPr txBox="1"/>
          <p:nvPr/>
        </p:nvSpPr>
        <p:spPr>
          <a:xfrm rot="5400000">
            <a:off x="-679350" y="62751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300">
                <a:solidFill>
                  <a:srgbClr val="F1E6E2"/>
                </a:solidFill>
                <a:latin typeface="Barlow Condensed"/>
                <a:ea typeface="Barlow Condensed"/>
                <a:cs typeface="Barlow Condensed"/>
                <a:sym typeface="Barlow Condensed"/>
              </a:rPr>
              <a:t>SLIDESMANIA.COM</a:t>
            </a:r>
            <a:endParaRPr sz="1300">
              <a:solidFill>
                <a:srgbClr val="F1E6E2"/>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98" name="Shape 498"/>
        <p:cNvGrpSpPr/>
        <p:nvPr/>
      </p:nvGrpSpPr>
      <p:grpSpPr>
        <a:xfrm>
          <a:off x="0" y="0"/>
          <a:ext cx="0" cy="0"/>
          <a:chOff x="0" y="0"/>
          <a:chExt cx="0" cy="0"/>
        </a:xfrm>
      </p:grpSpPr>
      <p:sp>
        <p:nvSpPr>
          <p:cNvPr id="499" name="Google Shape;499;p21"/>
          <p:cNvSpPr txBox="1"/>
          <p:nvPr/>
        </p:nvSpPr>
        <p:spPr>
          <a:xfrm rot="5400000">
            <a:off x="-679350" y="62751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300">
                <a:solidFill>
                  <a:srgbClr val="F1E6E2"/>
                </a:solidFill>
                <a:latin typeface="Barlow Condensed"/>
                <a:ea typeface="Barlow Condensed"/>
                <a:cs typeface="Barlow Condensed"/>
                <a:sym typeface="Barlow Condensed"/>
              </a:rPr>
              <a:t>SLIDESMANIA.COM</a:t>
            </a:r>
            <a:endParaRPr sz="1300">
              <a:solidFill>
                <a:srgbClr val="F1E6E2"/>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29" name="Shape 729"/>
        <p:cNvGrpSpPr/>
        <p:nvPr/>
      </p:nvGrpSpPr>
      <p:grpSpPr>
        <a:xfrm>
          <a:off x="0" y="0"/>
          <a:ext cx="0" cy="0"/>
          <a:chOff x="0" y="0"/>
          <a:chExt cx="0" cy="0"/>
        </a:xfrm>
      </p:grpSpPr>
      <p:sp>
        <p:nvSpPr>
          <p:cNvPr id="730" name="Google Shape;730;p27"/>
          <p:cNvSpPr txBox="1"/>
          <p:nvPr/>
        </p:nvSpPr>
        <p:spPr>
          <a:xfrm rot="5400000">
            <a:off x="-679350" y="62751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300">
                <a:solidFill>
                  <a:srgbClr val="F1E6E2"/>
                </a:solidFill>
                <a:latin typeface="Barlow Condensed"/>
                <a:ea typeface="Barlow Condensed"/>
                <a:cs typeface="Barlow Condensed"/>
                <a:sym typeface="Barlow Condensed"/>
              </a:rPr>
              <a:t>SLIDESMANIA.COM</a:t>
            </a:r>
            <a:endParaRPr sz="1300">
              <a:solidFill>
                <a:srgbClr val="F1E6E2"/>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4.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7.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44.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42.png"/><Relationship Id="rId4" Type="http://schemas.openxmlformats.org/officeDocument/2006/relationships/image" Target="../media/image48.png"/><Relationship Id="rId5" Type="http://schemas.openxmlformats.org/officeDocument/2006/relationships/image" Target="../media/image41.png"/><Relationship Id="rId6" Type="http://schemas.openxmlformats.org/officeDocument/2006/relationships/image" Target="../media/image40.png"/><Relationship Id="rId7"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43.png"/><Relationship Id="rId4" Type="http://schemas.openxmlformats.org/officeDocument/2006/relationships/image" Target="../media/image50.png"/><Relationship Id="rId5" Type="http://schemas.openxmlformats.org/officeDocument/2006/relationships/image" Target="../media/image53.png"/><Relationship Id="rId6"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56.png"/><Relationship Id="rId4" Type="http://schemas.openxmlformats.org/officeDocument/2006/relationships/image" Target="../media/image52.png"/><Relationship Id="rId5" Type="http://schemas.openxmlformats.org/officeDocument/2006/relationships/image" Target="../media/image5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6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58.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6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3.xml"/><Relationship Id="rId3" Type="http://schemas.openxmlformats.org/officeDocument/2006/relationships/image" Target="../media/image5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4.xml"/><Relationship Id="rId3" Type="http://schemas.openxmlformats.org/officeDocument/2006/relationships/image" Target="../media/image5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5.xml"/><Relationship Id="rId3" Type="http://schemas.openxmlformats.org/officeDocument/2006/relationships/image" Target="../media/image6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hyperlink" Target="https://www.programiz.com/dsa/sorting-algorithm" TargetMode="External"/><Relationship Id="rId4" Type="http://schemas.openxmlformats.org/officeDocument/2006/relationships/hyperlink" Target="https://www.programiz.com/dsa/sorting-algorithm" TargetMode="External"/><Relationship Id="rId5" Type="http://schemas.openxmlformats.org/officeDocument/2006/relationships/image" Target="../media/image64.png"/><Relationship Id="rId6" Type="http://schemas.openxmlformats.org/officeDocument/2006/relationships/image" Target="../media/image63.png"/><Relationship Id="rId7" Type="http://schemas.openxmlformats.org/officeDocument/2006/relationships/image" Target="../media/image7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66.png"/><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68.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3" name="Shape 963"/>
        <p:cNvGrpSpPr/>
        <p:nvPr/>
      </p:nvGrpSpPr>
      <p:grpSpPr>
        <a:xfrm>
          <a:off x="0" y="0"/>
          <a:ext cx="0" cy="0"/>
          <a:chOff x="0" y="0"/>
          <a:chExt cx="0" cy="0"/>
        </a:xfrm>
      </p:grpSpPr>
      <p:sp>
        <p:nvSpPr>
          <p:cNvPr id="964" name="Google Shape;964;p33"/>
          <p:cNvSpPr txBox="1"/>
          <p:nvPr/>
        </p:nvSpPr>
        <p:spPr>
          <a:xfrm>
            <a:off x="4375355" y="1907458"/>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5" name="Google Shape;965;p33"/>
          <p:cNvSpPr txBox="1"/>
          <p:nvPr/>
        </p:nvSpPr>
        <p:spPr>
          <a:xfrm>
            <a:off x="2561350" y="1730950"/>
            <a:ext cx="8116800" cy="186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800">
                <a:solidFill>
                  <a:schemeClr val="dk1"/>
                </a:solidFill>
                <a:latin typeface="Fredericka the Great"/>
                <a:ea typeface="Fredericka the Great"/>
                <a:cs typeface="Fredericka the Great"/>
                <a:sym typeface="Fredericka the Great"/>
              </a:rPr>
              <a:t>Sorting</a:t>
            </a:r>
            <a:endParaRPr sz="4800">
              <a:solidFill>
                <a:schemeClr val="dk1"/>
              </a:solidFill>
              <a:latin typeface="Fredericka the Great"/>
              <a:ea typeface="Fredericka the Great"/>
              <a:cs typeface="Fredericka the Great"/>
              <a:sym typeface="Fredericka the Great"/>
            </a:endParaRPr>
          </a:p>
        </p:txBody>
      </p:sp>
      <p:pic>
        <p:nvPicPr>
          <p:cNvPr descr="Imagen que contiene calibre, dispositivo, objeto&#10;&#10;Descripción generada automáticamente" id="966" name="Google Shape;966;p33"/>
          <p:cNvPicPr preferRelativeResize="0"/>
          <p:nvPr/>
        </p:nvPicPr>
        <p:blipFill rotWithShape="1">
          <a:blip r:embed="rId3">
            <a:alphaModFix/>
          </a:blip>
          <a:srcRect b="0" l="0" r="0" t="0"/>
          <a:stretch/>
        </p:blipFill>
        <p:spPr>
          <a:xfrm>
            <a:off x="3460954" y="3879293"/>
            <a:ext cx="7169468" cy="119844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pic>
        <p:nvPicPr>
          <p:cNvPr id="1028" name="Google Shape;1028;p42"/>
          <p:cNvPicPr preferRelativeResize="0"/>
          <p:nvPr/>
        </p:nvPicPr>
        <p:blipFill>
          <a:blip r:embed="rId3">
            <a:alphaModFix/>
          </a:blip>
          <a:stretch>
            <a:fillRect/>
          </a:stretch>
        </p:blipFill>
        <p:spPr>
          <a:xfrm>
            <a:off x="1715450" y="0"/>
            <a:ext cx="8761100" cy="3155400"/>
          </a:xfrm>
          <a:prstGeom prst="rect">
            <a:avLst/>
          </a:prstGeom>
          <a:noFill/>
          <a:ln>
            <a:noFill/>
          </a:ln>
        </p:spPr>
      </p:pic>
      <p:pic>
        <p:nvPicPr>
          <p:cNvPr id="1029" name="Google Shape;1029;p42"/>
          <p:cNvPicPr preferRelativeResize="0"/>
          <p:nvPr/>
        </p:nvPicPr>
        <p:blipFill>
          <a:blip r:embed="rId4">
            <a:alphaModFix/>
          </a:blip>
          <a:stretch>
            <a:fillRect/>
          </a:stretch>
        </p:blipFill>
        <p:spPr>
          <a:xfrm>
            <a:off x="1715450" y="3429000"/>
            <a:ext cx="9501587"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pic>
        <p:nvPicPr>
          <p:cNvPr id="1035" name="Google Shape;1035;p43"/>
          <p:cNvPicPr preferRelativeResize="0"/>
          <p:nvPr/>
        </p:nvPicPr>
        <p:blipFill>
          <a:blip r:embed="rId3">
            <a:alphaModFix/>
          </a:blip>
          <a:stretch>
            <a:fillRect/>
          </a:stretch>
        </p:blipFill>
        <p:spPr>
          <a:xfrm>
            <a:off x="1211100" y="366475"/>
            <a:ext cx="10297900" cy="6125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pic>
        <p:nvPicPr>
          <p:cNvPr id="1041" name="Google Shape;1041;p44"/>
          <p:cNvPicPr preferRelativeResize="0"/>
          <p:nvPr/>
        </p:nvPicPr>
        <p:blipFill>
          <a:blip r:embed="rId3">
            <a:alphaModFix/>
          </a:blip>
          <a:stretch>
            <a:fillRect/>
          </a:stretch>
        </p:blipFill>
        <p:spPr>
          <a:xfrm>
            <a:off x="1032438" y="630525"/>
            <a:ext cx="10127125" cy="6227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pic>
        <p:nvPicPr>
          <p:cNvPr id="1047" name="Google Shape;1047;p45"/>
          <p:cNvPicPr preferRelativeResize="0"/>
          <p:nvPr/>
        </p:nvPicPr>
        <p:blipFill>
          <a:blip r:embed="rId3">
            <a:alphaModFix/>
          </a:blip>
          <a:stretch>
            <a:fillRect/>
          </a:stretch>
        </p:blipFill>
        <p:spPr>
          <a:xfrm>
            <a:off x="3110325" y="360550"/>
            <a:ext cx="5334000" cy="561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pic>
        <p:nvPicPr>
          <p:cNvPr id="1053" name="Google Shape;1053;p46"/>
          <p:cNvPicPr preferRelativeResize="0"/>
          <p:nvPr/>
        </p:nvPicPr>
        <p:blipFill>
          <a:blip r:embed="rId3">
            <a:alphaModFix/>
          </a:blip>
          <a:stretch>
            <a:fillRect/>
          </a:stretch>
        </p:blipFill>
        <p:spPr>
          <a:xfrm>
            <a:off x="1900300" y="195550"/>
            <a:ext cx="7495256" cy="6662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pic>
        <p:nvPicPr>
          <p:cNvPr id="1059" name="Google Shape;1059;p47"/>
          <p:cNvPicPr preferRelativeResize="0"/>
          <p:nvPr/>
        </p:nvPicPr>
        <p:blipFill>
          <a:blip r:embed="rId3">
            <a:alphaModFix/>
          </a:blip>
          <a:stretch>
            <a:fillRect/>
          </a:stretch>
        </p:blipFill>
        <p:spPr>
          <a:xfrm>
            <a:off x="1166600" y="389750"/>
            <a:ext cx="4810850" cy="6346975"/>
          </a:xfrm>
          <a:prstGeom prst="rect">
            <a:avLst/>
          </a:prstGeom>
          <a:noFill/>
          <a:ln>
            <a:noFill/>
          </a:ln>
        </p:spPr>
      </p:pic>
      <p:pic>
        <p:nvPicPr>
          <p:cNvPr id="1060" name="Google Shape;1060;p47"/>
          <p:cNvPicPr preferRelativeResize="0"/>
          <p:nvPr/>
        </p:nvPicPr>
        <p:blipFill>
          <a:blip r:embed="rId4">
            <a:alphaModFix/>
          </a:blip>
          <a:stretch>
            <a:fillRect/>
          </a:stretch>
        </p:blipFill>
        <p:spPr>
          <a:xfrm>
            <a:off x="5977450" y="109250"/>
            <a:ext cx="4419600" cy="2924175"/>
          </a:xfrm>
          <a:prstGeom prst="rect">
            <a:avLst/>
          </a:prstGeom>
          <a:noFill/>
          <a:ln>
            <a:noFill/>
          </a:ln>
        </p:spPr>
      </p:pic>
      <p:pic>
        <p:nvPicPr>
          <p:cNvPr id="1061" name="Google Shape;1061;p47"/>
          <p:cNvPicPr preferRelativeResize="0"/>
          <p:nvPr/>
        </p:nvPicPr>
        <p:blipFill>
          <a:blip r:embed="rId5">
            <a:alphaModFix/>
          </a:blip>
          <a:stretch>
            <a:fillRect/>
          </a:stretch>
        </p:blipFill>
        <p:spPr>
          <a:xfrm>
            <a:off x="6136412" y="3152225"/>
            <a:ext cx="1928917" cy="3476625"/>
          </a:xfrm>
          <a:prstGeom prst="rect">
            <a:avLst/>
          </a:prstGeom>
          <a:noFill/>
          <a:ln>
            <a:noFill/>
          </a:ln>
        </p:spPr>
      </p:pic>
      <p:pic>
        <p:nvPicPr>
          <p:cNvPr id="1062" name="Google Shape;1062;p47"/>
          <p:cNvPicPr preferRelativeResize="0"/>
          <p:nvPr/>
        </p:nvPicPr>
        <p:blipFill>
          <a:blip r:embed="rId6">
            <a:alphaModFix/>
          </a:blip>
          <a:stretch>
            <a:fillRect/>
          </a:stretch>
        </p:blipFill>
        <p:spPr>
          <a:xfrm>
            <a:off x="7512200" y="4926975"/>
            <a:ext cx="4552950" cy="1809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pic>
        <p:nvPicPr>
          <p:cNvPr id="1068" name="Google Shape;1068;p48"/>
          <p:cNvPicPr preferRelativeResize="0"/>
          <p:nvPr/>
        </p:nvPicPr>
        <p:blipFill>
          <a:blip r:embed="rId3">
            <a:alphaModFix/>
          </a:blip>
          <a:stretch>
            <a:fillRect/>
          </a:stretch>
        </p:blipFill>
        <p:spPr>
          <a:xfrm>
            <a:off x="1382375" y="346600"/>
            <a:ext cx="7089861" cy="65113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pic>
        <p:nvPicPr>
          <p:cNvPr id="1074" name="Google Shape;1074;p49"/>
          <p:cNvPicPr preferRelativeResize="0"/>
          <p:nvPr/>
        </p:nvPicPr>
        <p:blipFill>
          <a:blip r:embed="rId3">
            <a:alphaModFix/>
          </a:blip>
          <a:stretch>
            <a:fillRect/>
          </a:stretch>
        </p:blipFill>
        <p:spPr>
          <a:xfrm>
            <a:off x="1403975" y="519225"/>
            <a:ext cx="5226975" cy="2416775"/>
          </a:xfrm>
          <a:prstGeom prst="rect">
            <a:avLst/>
          </a:prstGeom>
          <a:noFill/>
          <a:ln>
            <a:noFill/>
          </a:ln>
        </p:spPr>
      </p:pic>
      <p:pic>
        <p:nvPicPr>
          <p:cNvPr id="1075" name="Google Shape;1075;p49"/>
          <p:cNvPicPr preferRelativeResize="0"/>
          <p:nvPr/>
        </p:nvPicPr>
        <p:blipFill>
          <a:blip r:embed="rId4">
            <a:alphaModFix/>
          </a:blip>
          <a:stretch>
            <a:fillRect/>
          </a:stretch>
        </p:blipFill>
        <p:spPr>
          <a:xfrm>
            <a:off x="6630950" y="627150"/>
            <a:ext cx="5256250" cy="46776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50"/>
          <p:cNvSpPr txBox="1"/>
          <p:nvPr/>
        </p:nvSpPr>
        <p:spPr>
          <a:xfrm>
            <a:off x="1661550" y="237375"/>
            <a:ext cx="9840000" cy="762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900"/>
              </a:spcAft>
              <a:buNone/>
            </a:pPr>
            <a:r>
              <a:rPr b="1" lang="es-ES" sz="1500">
                <a:solidFill>
                  <a:srgbClr val="25265E"/>
                </a:solidFill>
                <a:highlight>
                  <a:srgbClr val="F9FAFC"/>
                </a:highlight>
              </a:rPr>
              <a:t>When we run out of elements in either lefthalf or righthalf, pick up the remaining elements and put in A[p..r]</a:t>
            </a:r>
            <a:endParaRPr b="1" sz="1500">
              <a:solidFill>
                <a:srgbClr val="25265E"/>
              </a:solidFill>
              <a:highlight>
                <a:srgbClr val="F9FAFC"/>
              </a:highlight>
            </a:endParaRPr>
          </a:p>
        </p:txBody>
      </p:sp>
      <p:pic>
        <p:nvPicPr>
          <p:cNvPr id="1082" name="Google Shape;1082;p50"/>
          <p:cNvPicPr preferRelativeResize="0"/>
          <p:nvPr/>
        </p:nvPicPr>
        <p:blipFill>
          <a:blip r:embed="rId3">
            <a:alphaModFix/>
          </a:blip>
          <a:stretch>
            <a:fillRect/>
          </a:stretch>
        </p:blipFill>
        <p:spPr>
          <a:xfrm>
            <a:off x="1296075" y="1173350"/>
            <a:ext cx="3710325" cy="2965350"/>
          </a:xfrm>
          <a:prstGeom prst="rect">
            <a:avLst/>
          </a:prstGeom>
          <a:noFill/>
          <a:ln>
            <a:noFill/>
          </a:ln>
        </p:spPr>
      </p:pic>
      <p:pic>
        <p:nvPicPr>
          <p:cNvPr id="1083" name="Google Shape;1083;p50"/>
          <p:cNvPicPr preferRelativeResize="0"/>
          <p:nvPr/>
        </p:nvPicPr>
        <p:blipFill>
          <a:blip r:embed="rId4">
            <a:alphaModFix/>
          </a:blip>
          <a:stretch>
            <a:fillRect/>
          </a:stretch>
        </p:blipFill>
        <p:spPr>
          <a:xfrm>
            <a:off x="5763000" y="1173350"/>
            <a:ext cx="5324475" cy="3276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51"/>
          <p:cNvSpPr txBox="1"/>
          <p:nvPr/>
        </p:nvSpPr>
        <p:spPr>
          <a:xfrm>
            <a:off x="4164750" y="130775"/>
            <a:ext cx="3862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500"/>
              <a:t>Merge Sort Complexity</a:t>
            </a:r>
            <a:endParaRPr sz="2500"/>
          </a:p>
        </p:txBody>
      </p:sp>
      <p:graphicFrame>
        <p:nvGraphicFramePr>
          <p:cNvPr id="1090" name="Google Shape;1090;p51"/>
          <p:cNvGraphicFramePr/>
          <p:nvPr/>
        </p:nvGraphicFramePr>
        <p:xfrm>
          <a:off x="1103550" y="1562775"/>
          <a:ext cx="3000000" cy="3000000"/>
        </p:xfrm>
        <a:graphic>
          <a:graphicData uri="http://schemas.openxmlformats.org/drawingml/2006/table">
            <a:tbl>
              <a:tblPr>
                <a:noFill/>
                <a:tableStyleId>{1FCB96F1-888A-4352-BA96-4AE82CBD5B03}</a:tableStyleId>
              </a:tblPr>
              <a:tblGrid>
                <a:gridCol w="5143500"/>
                <a:gridCol w="5143500"/>
              </a:tblGrid>
              <a:tr h="381000">
                <a:tc>
                  <a:txBody>
                    <a:bodyPr/>
                    <a:lstStyle/>
                    <a:p>
                      <a:pPr indent="0" lvl="0" marL="0" rtl="0" algn="l">
                        <a:spcBef>
                          <a:spcPts val="0"/>
                        </a:spcBef>
                        <a:spcAft>
                          <a:spcPts val="0"/>
                        </a:spcAft>
                        <a:buNone/>
                      </a:pPr>
                      <a:r>
                        <a:rPr lang="es-ES" sz="2200"/>
                        <a:t>Best</a:t>
                      </a:r>
                      <a:endParaRPr sz="2200"/>
                    </a:p>
                  </a:txBody>
                  <a:tcPr marT="91425" marB="91425" marR="91425" marL="91425"/>
                </a:tc>
                <a:tc>
                  <a:txBody>
                    <a:bodyPr/>
                    <a:lstStyle/>
                    <a:p>
                      <a:pPr indent="0" lvl="0" marL="0" rtl="0" algn="l">
                        <a:spcBef>
                          <a:spcPts val="0"/>
                        </a:spcBef>
                        <a:spcAft>
                          <a:spcPts val="0"/>
                        </a:spcAft>
                        <a:buNone/>
                      </a:pPr>
                      <a:r>
                        <a:rPr lang="es-ES" sz="2200"/>
                        <a:t>O(n * log n)</a:t>
                      </a:r>
                      <a:endParaRPr sz="2200"/>
                    </a:p>
                  </a:txBody>
                  <a:tcPr marT="91425" marB="91425" marR="91425" marL="91425"/>
                </a:tc>
              </a:tr>
              <a:tr h="381000">
                <a:tc>
                  <a:txBody>
                    <a:bodyPr/>
                    <a:lstStyle/>
                    <a:p>
                      <a:pPr indent="0" lvl="0" marL="0" rtl="0" algn="l">
                        <a:spcBef>
                          <a:spcPts val="0"/>
                        </a:spcBef>
                        <a:spcAft>
                          <a:spcPts val="0"/>
                        </a:spcAft>
                        <a:buNone/>
                      </a:pPr>
                      <a:r>
                        <a:rPr lang="es-ES" sz="2200"/>
                        <a:t>worst</a:t>
                      </a:r>
                      <a:endParaRPr sz="2200"/>
                    </a:p>
                  </a:txBody>
                  <a:tcPr marT="91425" marB="91425" marR="91425" marL="91425"/>
                </a:tc>
                <a:tc>
                  <a:txBody>
                    <a:bodyPr/>
                    <a:lstStyle/>
                    <a:p>
                      <a:pPr indent="0" lvl="0" marL="0" rtl="0" algn="l">
                        <a:spcBef>
                          <a:spcPts val="0"/>
                        </a:spcBef>
                        <a:spcAft>
                          <a:spcPts val="0"/>
                        </a:spcAft>
                        <a:buNone/>
                      </a:pPr>
                      <a:r>
                        <a:rPr lang="es-ES" sz="2200">
                          <a:solidFill>
                            <a:schemeClr val="dk1"/>
                          </a:solidFill>
                        </a:rPr>
                        <a:t>O(n * log n)</a:t>
                      </a:r>
                      <a:endParaRPr sz="2200"/>
                    </a:p>
                  </a:txBody>
                  <a:tcPr marT="91425" marB="91425" marR="91425" marL="91425"/>
                </a:tc>
              </a:tr>
              <a:tr h="381000">
                <a:tc>
                  <a:txBody>
                    <a:bodyPr/>
                    <a:lstStyle/>
                    <a:p>
                      <a:pPr indent="0" lvl="0" marL="0" rtl="0" algn="l">
                        <a:spcBef>
                          <a:spcPts val="0"/>
                        </a:spcBef>
                        <a:spcAft>
                          <a:spcPts val="0"/>
                        </a:spcAft>
                        <a:buNone/>
                      </a:pPr>
                      <a:r>
                        <a:rPr lang="es-ES" sz="2200"/>
                        <a:t>Average</a:t>
                      </a:r>
                      <a:endParaRPr sz="2200"/>
                    </a:p>
                  </a:txBody>
                  <a:tcPr marT="91425" marB="91425" marR="91425" marL="91425"/>
                </a:tc>
                <a:tc>
                  <a:txBody>
                    <a:bodyPr/>
                    <a:lstStyle/>
                    <a:p>
                      <a:pPr indent="0" lvl="0" marL="0" rtl="0" algn="l">
                        <a:spcBef>
                          <a:spcPts val="0"/>
                        </a:spcBef>
                        <a:spcAft>
                          <a:spcPts val="0"/>
                        </a:spcAft>
                        <a:buNone/>
                      </a:pPr>
                      <a:r>
                        <a:rPr lang="es-ES" sz="2200">
                          <a:solidFill>
                            <a:schemeClr val="dk1"/>
                          </a:solidFill>
                        </a:rPr>
                        <a:t>O(n * log n)</a:t>
                      </a:r>
                      <a:endParaRPr sz="2200"/>
                    </a:p>
                  </a:txBody>
                  <a:tcPr marT="91425" marB="91425" marR="91425" marL="91425"/>
                </a:tc>
              </a:tr>
            </a:tbl>
          </a:graphicData>
        </a:graphic>
      </p:graphicFrame>
      <p:sp>
        <p:nvSpPr>
          <p:cNvPr id="1091" name="Google Shape;1091;p51"/>
          <p:cNvSpPr txBox="1"/>
          <p:nvPr/>
        </p:nvSpPr>
        <p:spPr>
          <a:xfrm>
            <a:off x="1273275" y="700175"/>
            <a:ext cx="3301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200"/>
              <a:t>Time complexity</a:t>
            </a:r>
            <a:endParaRPr sz="2200"/>
          </a:p>
        </p:txBody>
      </p:sp>
      <p:sp>
        <p:nvSpPr>
          <p:cNvPr id="1092" name="Google Shape;1092;p51"/>
          <p:cNvSpPr txBox="1"/>
          <p:nvPr/>
        </p:nvSpPr>
        <p:spPr>
          <a:xfrm>
            <a:off x="1273275" y="3121400"/>
            <a:ext cx="5567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t>Space</a:t>
            </a:r>
            <a:r>
              <a:rPr lang="es-ES" sz="2300"/>
              <a:t> complexity    =  O(n)</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0" name="Shape 970"/>
        <p:cNvGrpSpPr/>
        <p:nvPr/>
      </p:nvGrpSpPr>
      <p:grpSpPr>
        <a:xfrm>
          <a:off x="0" y="0"/>
          <a:ext cx="0" cy="0"/>
          <a:chOff x="0" y="0"/>
          <a:chExt cx="0" cy="0"/>
        </a:xfrm>
      </p:grpSpPr>
      <p:sp>
        <p:nvSpPr>
          <p:cNvPr id="971" name="Google Shape;971;p34"/>
          <p:cNvSpPr txBox="1"/>
          <p:nvPr/>
        </p:nvSpPr>
        <p:spPr>
          <a:xfrm>
            <a:off x="2701625" y="0"/>
            <a:ext cx="7646100" cy="717300"/>
          </a:xfrm>
          <a:prstGeom prst="rect">
            <a:avLst/>
          </a:prstGeom>
          <a:noFill/>
          <a:ln>
            <a:noFill/>
          </a:ln>
        </p:spPr>
        <p:txBody>
          <a:bodyPr anchorCtr="0" anchor="t" bIns="45700" lIns="91425" spcFirstLastPara="1" rIns="91425" wrap="square" tIns="45700">
            <a:noAutofit/>
          </a:bodyPr>
          <a:lstStyle/>
          <a:p>
            <a:pPr indent="0" lvl="0" marL="228600" rtl="0" algn="ctr">
              <a:lnSpc>
                <a:spcPct val="6818"/>
              </a:lnSpc>
              <a:spcBef>
                <a:spcPts val="1400"/>
              </a:spcBef>
              <a:spcAft>
                <a:spcPts val="1400"/>
              </a:spcAft>
              <a:buClr>
                <a:schemeClr val="dk1"/>
              </a:buClr>
              <a:buSzPts val="1100"/>
              <a:buFont typeface="Arial"/>
              <a:buNone/>
            </a:pPr>
            <a:r>
              <a:rPr b="1" lang="es-ES" sz="3000">
                <a:solidFill>
                  <a:schemeClr val="dk1"/>
                </a:solidFill>
                <a:latin typeface="Times New Roman"/>
                <a:ea typeface="Times New Roman"/>
                <a:cs typeface="Times New Roman"/>
                <a:sym typeface="Times New Roman"/>
              </a:rPr>
              <a:t>Divide and Conquer</a:t>
            </a:r>
            <a:endParaRPr sz="4300">
              <a:solidFill>
                <a:schemeClr val="dk1"/>
              </a:solidFill>
              <a:latin typeface="Gaegu"/>
              <a:ea typeface="Gaegu"/>
              <a:cs typeface="Gaegu"/>
              <a:sym typeface="Gaegu"/>
            </a:endParaRPr>
          </a:p>
        </p:txBody>
      </p:sp>
      <p:sp>
        <p:nvSpPr>
          <p:cNvPr id="972" name="Google Shape;972;p34"/>
          <p:cNvSpPr txBox="1"/>
          <p:nvPr/>
        </p:nvSpPr>
        <p:spPr>
          <a:xfrm>
            <a:off x="1473725" y="717300"/>
            <a:ext cx="10101900" cy="58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ES" sz="2300">
                <a:solidFill>
                  <a:schemeClr val="dk1"/>
                </a:solidFill>
                <a:latin typeface="Verdana"/>
                <a:ea typeface="Verdana"/>
                <a:cs typeface="Verdana"/>
                <a:sym typeface="Verdana"/>
              </a:rPr>
              <a:t>divide-and-conquer</a:t>
            </a:r>
            <a:r>
              <a:rPr lang="es-ES" sz="2300">
                <a:solidFill>
                  <a:schemeClr val="dk1"/>
                </a:solidFill>
                <a:latin typeface="Verdana"/>
                <a:ea typeface="Verdana"/>
                <a:cs typeface="Verdana"/>
                <a:sym typeface="Verdana"/>
              </a:rPr>
              <a:t>, breaks a problem into subproblems that are similar to the original problem, recursively solves the subproblems, and finally combines the solutions to the subproblems to solve the original problem. Because divide-and-conquer solves subproblems recursively, each subproblem must be smaller than the original problem, and there must be a base case for subproblems. You should think of a divide-and-conquer algorithm as having three parts:</a:t>
            </a:r>
            <a:endParaRPr sz="2300">
              <a:solidFill>
                <a:schemeClr val="dk1"/>
              </a:solidFill>
              <a:latin typeface="Liberation Serif"/>
              <a:ea typeface="Liberation Serif"/>
              <a:cs typeface="Liberation Serif"/>
              <a:sym typeface="Liberation Serif"/>
            </a:endParaRPr>
          </a:p>
          <a:p>
            <a:pPr indent="-325754" lvl="0" marL="448944" rtl="0" algn="l">
              <a:lnSpc>
                <a:spcPct val="120000"/>
              </a:lnSpc>
              <a:spcBef>
                <a:spcPts val="1415"/>
              </a:spcBef>
              <a:spcAft>
                <a:spcPts val="0"/>
              </a:spcAft>
              <a:buClr>
                <a:schemeClr val="dk1"/>
              </a:buClr>
              <a:buSzPts val="2300"/>
              <a:buFont typeface="Liberation Serif"/>
              <a:buAutoNum type="arabicPeriod"/>
            </a:pPr>
            <a:r>
              <a:rPr b="1" lang="es-ES" sz="2300">
                <a:solidFill>
                  <a:schemeClr val="dk1"/>
                </a:solidFill>
                <a:latin typeface="Verdana"/>
                <a:ea typeface="Verdana"/>
                <a:cs typeface="Verdana"/>
                <a:sym typeface="Verdana"/>
              </a:rPr>
              <a:t>Divide</a:t>
            </a:r>
            <a:r>
              <a:rPr lang="es-ES" sz="2300">
                <a:solidFill>
                  <a:schemeClr val="dk1"/>
                </a:solidFill>
                <a:latin typeface="Verdana"/>
                <a:ea typeface="Verdana"/>
                <a:cs typeface="Verdana"/>
                <a:sym typeface="Verdana"/>
              </a:rPr>
              <a:t> the problem into a number of subproblems that are smaller instances of the same problem.</a:t>
            </a:r>
            <a:endParaRPr sz="2300">
              <a:solidFill>
                <a:schemeClr val="dk1"/>
              </a:solidFill>
              <a:latin typeface="Liberation Serif"/>
              <a:ea typeface="Liberation Serif"/>
              <a:cs typeface="Liberation Serif"/>
              <a:sym typeface="Liberation Serif"/>
            </a:endParaRPr>
          </a:p>
          <a:p>
            <a:pPr indent="-325754" lvl="0" marL="448944" rtl="0" algn="l">
              <a:lnSpc>
                <a:spcPct val="120000"/>
              </a:lnSpc>
              <a:spcBef>
                <a:spcPts val="0"/>
              </a:spcBef>
              <a:spcAft>
                <a:spcPts val="0"/>
              </a:spcAft>
              <a:buClr>
                <a:schemeClr val="dk1"/>
              </a:buClr>
              <a:buSzPts val="2300"/>
              <a:buFont typeface="Liberation Serif"/>
              <a:buAutoNum type="arabicPeriod"/>
            </a:pPr>
            <a:r>
              <a:rPr b="1" lang="es-ES" sz="2300">
                <a:solidFill>
                  <a:schemeClr val="dk1"/>
                </a:solidFill>
                <a:latin typeface="Verdana"/>
                <a:ea typeface="Verdana"/>
                <a:cs typeface="Verdana"/>
                <a:sym typeface="Verdana"/>
              </a:rPr>
              <a:t>Conquer</a:t>
            </a:r>
            <a:r>
              <a:rPr lang="es-ES" sz="2300">
                <a:solidFill>
                  <a:schemeClr val="dk1"/>
                </a:solidFill>
                <a:latin typeface="Verdana"/>
                <a:ea typeface="Verdana"/>
                <a:cs typeface="Verdana"/>
                <a:sym typeface="Verdana"/>
              </a:rPr>
              <a:t> the subproblems by solving them recursively. If they are small enough, solve the subproblems as base cases.</a:t>
            </a:r>
            <a:endParaRPr sz="2300">
              <a:solidFill>
                <a:schemeClr val="dk1"/>
              </a:solidFill>
              <a:latin typeface="Liberation Serif"/>
              <a:ea typeface="Liberation Serif"/>
              <a:cs typeface="Liberation Serif"/>
              <a:sym typeface="Liberation Serif"/>
            </a:endParaRPr>
          </a:p>
          <a:p>
            <a:pPr indent="-325754" lvl="0" marL="448944" rtl="0" algn="l">
              <a:lnSpc>
                <a:spcPct val="120000"/>
              </a:lnSpc>
              <a:spcBef>
                <a:spcPts val="0"/>
              </a:spcBef>
              <a:spcAft>
                <a:spcPts val="700"/>
              </a:spcAft>
              <a:buClr>
                <a:schemeClr val="dk1"/>
              </a:buClr>
              <a:buSzPts val="2300"/>
              <a:buFont typeface="Liberation Serif"/>
              <a:buAutoNum type="arabicPeriod"/>
            </a:pPr>
            <a:r>
              <a:rPr b="1" lang="es-ES" sz="2300">
                <a:solidFill>
                  <a:schemeClr val="dk1"/>
                </a:solidFill>
                <a:latin typeface="Verdana"/>
                <a:ea typeface="Verdana"/>
                <a:cs typeface="Verdana"/>
                <a:sym typeface="Verdana"/>
              </a:rPr>
              <a:t>Combine</a:t>
            </a:r>
            <a:r>
              <a:rPr lang="es-ES" sz="2300">
                <a:solidFill>
                  <a:schemeClr val="dk1"/>
                </a:solidFill>
                <a:latin typeface="Verdana"/>
                <a:ea typeface="Verdana"/>
                <a:cs typeface="Verdana"/>
                <a:sym typeface="Verdana"/>
              </a:rPr>
              <a:t> the solutions to the subproblems into the solution for the original problem.</a:t>
            </a:r>
            <a:endParaRPr sz="2300">
              <a:solidFill>
                <a:schemeClr val="dk1"/>
              </a:solidFill>
              <a:latin typeface="Liberation Serif"/>
              <a:ea typeface="Liberation Serif"/>
              <a:cs typeface="Liberation Serif"/>
              <a:sym typeface="Liberation Serif"/>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7" name="Shape 1097"/>
        <p:cNvGrpSpPr/>
        <p:nvPr/>
      </p:nvGrpSpPr>
      <p:grpSpPr>
        <a:xfrm>
          <a:off x="0" y="0"/>
          <a:ext cx="0" cy="0"/>
          <a:chOff x="0" y="0"/>
          <a:chExt cx="0" cy="0"/>
        </a:xfrm>
      </p:grpSpPr>
      <p:sp>
        <p:nvSpPr>
          <p:cNvPr id="1098" name="Google Shape;1098;p52"/>
          <p:cNvSpPr txBox="1"/>
          <p:nvPr/>
        </p:nvSpPr>
        <p:spPr>
          <a:xfrm>
            <a:off x="1048025" y="157200"/>
            <a:ext cx="10950300" cy="30000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example 2: consider an array of 10 elements as:</a:t>
            </a:r>
            <a:endParaRPr sz="23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a[1:10]=(310, 285, 179, 652, 351, 423, 861, 254, 450, 520)</a:t>
            </a:r>
            <a:endParaRPr sz="23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algorithm MergeSort begins by splitting a[] into two subarrays each of size 5 as</a:t>
            </a:r>
            <a:endParaRPr sz="23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a[1:5] and a[6:10]. =[310,285,179,652,351] &amp; [ 423, 861, 254, 450, 520]</a:t>
            </a:r>
            <a:endParaRPr sz="23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a[1:5] splits into a[1:3] and a[4:5] = [ 310,285,179] &amp; [ 652,351 ]</a:t>
            </a:r>
            <a:endParaRPr sz="23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a[1:3] is again splitted into a[1:2] and a[3:3] = [310,285] &amp; [179]</a:t>
            </a:r>
            <a:endParaRPr sz="23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300">
                <a:solidFill>
                  <a:schemeClr val="dk1"/>
                </a:solidFill>
                <a:latin typeface="Times New Roman"/>
                <a:ea typeface="Times New Roman"/>
                <a:cs typeface="Times New Roman"/>
                <a:sym typeface="Times New Roman"/>
              </a:rPr>
              <a:t>a[1:2] is further divided into a[1:1] and a[2:2] = [310] &amp; [285]</a:t>
            </a:r>
            <a:endParaRPr sz="23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3" name="Shape 1103"/>
        <p:cNvGrpSpPr/>
        <p:nvPr/>
      </p:nvGrpSpPr>
      <p:grpSpPr>
        <a:xfrm>
          <a:off x="0" y="0"/>
          <a:ext cx="0" cy="0"/>
          <a:chOff x="0" y="0"/>
          <a:chExt cx="0" cy="0"/>
        </a:xfrm>
      </p:grpSpPr>
      <p:sp>
        <p:nvSpPr>
          <p:cNvPr id="1104" name="Google Shape;1104;p53"/>
          <p:cNvSpPr txBox="1"/>
          <p:nvPr/>
        </p:nvSpPr>
        <p:spPr>
          <a:xfrm>
            <a:off x="1222675" y="0"/>
            <a:ext cx="9622800" cy="6729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2500">
                <a:solidFill>
                  <a:schemeClr val="dk1"/>
                </a:solidFill>
                <a:latin typeface="Times New Roman"/>
                <a:ea typeface="Times New Roman"/>
                <a:cs typeface="Times New Roman"/>
                <a:sym typeface="Times New Roman"/>
              </a:rPr>
              <a:t>a[1:10]=(310, 285, 179, 652, 351, 423, 861, 254, 450, 520)</a:t>
            </a:r>
            <a:endParaRPr sz="2500">
              <a:solidFill>
                <a:schemeClr val="dk1"/>
              </a:solidFill>
              <a:latin typeface="Times New Roman"/>
              <a:ea typeface="Times New Roman"/>
              <a:cs typeface="Times New Roman"/>
              <a:sym typeface="Times New Roman"/>
            </a:endParaRPr>
          </a:p>
        </p:txBody>
      </p:sp>
      <p:pic>
        <p:nvPicPr>
          <p:cNvPr id="1105" name="Google Shape;1105;p53"/>
          <p:cNvPicPr preferRelativeResize="0"/>
          <p:nvPr/>
        </p:nvPicPr>
        <p:blipFill>
          <a:blip r:embed="rId3">
            <a:alphaModFix/>
          </a:blip>
          <a:stretch>
            <a:fillRect/>
          </a:stretch>
        </p:blipFill>
        <p:spPr>
          <a:xfrm>
            <a:off x="1444975" y="900113"/>
            <a:ext cx="7391400" cy="5057775"/>
          </a:xfrm>
          <a:prstGeom prst="rect">
            <a:avLst/>
          </a:prstGeom>
          <a:noFill/>
          <a:ln>
            <a:noFill/>
          </a:ln>
        </p:spPr>
      </p:pic>
      <p:sp>
        <p:nvSpPr>
          <p:cNvPr id="1106" name="Google Shape;1106;p53"/>
          <p:cNvSpPr txBox="1"/>
          <p:nvPr/>
        </p:nvSpPr>
        <p:spPr>
          <a:xfrm>
            <a:off x="1745075" y="6122575"/>
            <a:ext cx="6742200" cy="57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000">
                <a:solidFill>
                  <a:schemeClr val="dk1"/>
                </a:solidFill>
              </a:rPr>
              <a:t>Tree of calls by Mergesort algorithm</a:t>
            </a:r>
            <a:endParaRPr sz="20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1" name="Shape 1111"/>
        <p:cNvGrpSpPr/>
        <p:nvPr/>
      </p:nvGrpSpPr>
      <p:grpSpPr>
        <a:xfrm>
          <a:off x="0" y="0"/>
          <a:ext cx="0" cy="0"/>
          <a:chOff x="0" y="0"/>
          <a:chExt cx="0" cy="0"/>
        </a:xfrm>
      </p:grpSpPr>
      <p:pic>
        <p:nvPicPr>
          <p:cNvPr id="1112" name="Google Shape;1112;p54"/>
          <p:cNvPicPr preferRelativeResize="0"/>
          <p:nvPr/>
        </p:nvPicPr>
        <p:blipFill>
          <a:blip r:embed="rId3">
            <a:alphaModFix/>
          </a:blip>
          <a:stretch>
            <a:fillRect/>
          </a:stretch>
        </p:blipFill>
        <p:spPr>
          <a:xfrm>
            <a:off x="1221950" y="547950"/>
            <a:ext cx="10186450" cy="6310050"/>
          </a:xfrm>
          <a:prstGeom prst="rect">
            <a:avLst/>
          </a:prstGeom>
          <a:noFill/>
          <a:ln>
            <a:noFill/>
          </a:ln>
        </p:spPr>
      </p:pic>
      <p:sp>
        <p:nvSpPr>
          <p:cNvPr id="1113" name="Google Shape;1113;p54"/>
          <p:cNvSpPr txBox="1"/>
          <p:nvPr/>
        </p:nvSpPr>
        <p:spPr>
          <a:xfrm>
            <a:off x="3132125" y="0"/>
            <a:ext cx="5327400" cy="5589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Clr>
                <a:schemeClr val="dk1"/>
              </a:buClr>
              <a:buSzPts val="1100"/>
              <a:buFont typeface="Arial"/>
              <a:buNone/>
            </a:pPr>
            <a:r>
              <a:rPr lang="es-ES" sz="2500">
                <a:solidFill>
                  <a:schemeClr val="dk1"/>
                </a:solidFill>
                <a:latin typeface="Times New Roman"/>
                <a:ea typeface="Times New Roman"/>
                <a:cs typeface="Times New Roman"/>
                <a:sym typeface="Times New Roman"/>
              </a:rPr>
              <a:t>Tree calls of Merge algorithm</a:t>
            </a:r>
            <a:endParaRPr sz="25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8" name="Shape 1118"/>
        <p:cNvGrpSpPr/>
        <p:nvPr/>
      </p:nvGrpSpPr>
      <p:grpSpPr>
        <a:xfrm>
          <a:off x="0" y="0"/>
          <a:ext cx="0" cy="0"/>
          <a:chOff x="0" y="0"/>
          <a:chExt cx="0" cy="0"/>
        </a:xfrm>
      </p:grpSpPr>
      <p:graphicFrame>
        <p:nvGraphicFramePr>
          <p:cNvPr id="1119" name="Google Shape;1119;p55"/>
          <p:cNvGraphicFramePr/>
          <p:nvPr/>
        </p:nvGraphicFramePr>
        <p:xfrm>
          <a:off x="2322500" y="1462425"/>
          <a:ext cx="3000000" cy="3000000"/>
        </p:xfrm>
        <a:graphic>
          <a:graphicData uri="http://schemas.openxmlformats.org/drawingml/2006/table">
            <a:tbl>
              <a:tblPr>
                <a:noFill/>
                <a:tableStyleId>{FF58CEF8-AB88-4C66-A553-0269BA9E1831}</a:tableStyleId>
              </a:tblPr>
              <a:tblGrid>
                <a:gridCol w="2134800"/>
                <a:gridCol w="1239575"/>
                <a:gridCol w="1738850"/>
                <a:gridCol w="1549450"/>
              </a:tblGrid>
              <a:tr h="200025">
                <a:tc>
                  <a:txBody>
                    <a:bodyPr/>
                    <a:lstStyle/>
                    <a:p>
                      <a:pPr indent="0" lvl="0" marL="0" rtl="0" algn="ctr">
                        <a:lnSpc>
                          <a:spcPct val="130909"/>
                        </a:lnSpc>
                        <a:spcBef>
                          <a:spcPts val="1200"/>
                        </a:spcBef>
                        <a:spcAft>
                          <a:spcPts val="0"/>
                        </a:spcAft>
                        <a:buNone/>
                      </a:pPr>
                      <a:r>
                        <a:rPr b="1" lang="es-ES" sz="1900">
                          <a:solidFill>
                            <a:schemeClr val="dk1"/>
                          </a:solidFill>
                          <a:latin typeface="Times New Roman"/>
                          <a:ea typeface="Times New Roman"/>
                          <a:cs typeface="Times New Roman"/>
                          <a:sym typeface="Times New Roman"/>
                        </a:rPr>
                        <a:t>Complexity</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30909"/>
                        </a:lnSpc>
                        <a:spcBef>
                          <a:spcPts val="1200"/>
                        </a:spcBef>
                        <a:spcAft>
                          <a:spcPts val="0"/>
                        </a:spcAft>
                        <a:buNone/>
                      </a:pPr>
                      <a:r>
                        <a:rPr b="1" lang="es-ES" sz="1900">
                          <a:solidFill>
                            <a:schemeClr val="dk1"/>
                          </a:solidFill>
                          <a:latin typeface="Times New Roman"/>
                          <a:ea typeface="Times New Roman"/>
                          <a:cs typeface="Times New Roman"/>
                          <a:sym typeface="Times New Roman"/>
                        </a:rPr>
                        <a:t>Best case</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30909"/>
                        </a:lnSpc>
                        <a:spcBef>
                          <a:spcPts val="1200"/>
                        </a:spcBef>
                        <a:spcAft>
                          <a:spcPts val="0"/>
                        </a:spcAft>
                        <a:buNone/>
                      </a:pPr>
                      <a:r>
                        <a:rPr b="1" lang="es-ES" sz="1900">
                          <a:solidFill>
                            <a:schemeClr val="dk1"/>
                          </a:solidFill>
                          <a:latin typeface="Times New Roman"/>
                          <a:ea typeface="Times New Roman"/>
                          <a:cs typeface="Times New Roman"/>
                          <a:sym typeface="Times New Roman"/>
                        </a:rPr>
                        <a:t>Average Case</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lnSpc>
                          <a:spcPct val="130909"/>
                        </a:lnSpc>
                        <a:spcBef>
                          <a:spcPts val="1200"/>
                        </a:spcBef>
                        <a:spcAft>
                          <a:spcPts val="0"/>
                        </a:spcAft>
                        <a:buNone/>
                      </a:pPr>
                      <a:r>
                        <a:rPr b="1" lang="es-ES" sz="1900">
                          <a:solidFill>
                            <a:schemeClr val="dk1"/>
                          </a:solidFill>
                          <a:latin typeface="Times New Roman"/>
                          <a:ea typeface="Times New Roman"/>
                          <a:cs typeface="Times New Roman"/>
                          <a:sym typeface="Times New Roman"/>
                        </a:rPr>
                        <a:t>Worst Case</a:t>
                      </a:r>
                      <a:endParaRPr b="1"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00025">
                <a:tc>
                  <a:txBody>
                    <a:bodyPr/>
                    <a:lstStyle/>
                    <a:p>
                      <a:pPr indent="0" lvl="0" marL="0" rtl="0" algn="l">
                        <a:lnSpc>
                          <a:spcPct val="130909"/>
                        </a:lnSpc>
                        <a:spcBef>
                          <a:spcPts val="1200"/>
                        </a:spcBef>
                        <a:spcAft>
                          <a:spcPts val="0"/>
                        </a:spcAft>
                        <a:buNone/>
                      </a:pPr>
                      <a:r>
                        <a:rPr lang="es-ES" sz="1900">
                          <a:solidFill>
                            <a:schemeClr val="dk1"/>
                          </a:solidFill>
                          <a:latin typeface="Times New Roman"/>
                          <a:ea typeface="Times New Roman"/>
                          <a:cs typeface="Times New Roman"/>
                          <a:sym typeface="Times New Roman"/>
                        </a:rPr>
                        <a:t>Time Complexity</a:t>
                      </a:r>
                      <a:endParaRPr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900">
                          <a:solidFill>
                            <a:schemeClr val="dk1"/>
                          </a:solidFill>
                          <a:latin typeface="Times New Roman"/>
                          <a:ea typeface="Times New Roman"/>
                          <a:cs typeface="Times New Roman"/>
                          <a:sym typeface="Times New Roman"/>
                        </a:rPr>
                        <a:t>O(n log n)</a:t>
                      </a:r>
                      <a:endParaRPr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900">
                          <a:solidFill>
                            <a:schemeClr val="dk1"/>
                          </a:solidFill>
                          <a:latin typeface="Times New Roman"/>
                          <a:ea typeface="Times New Roman"/>
                          <a:cs typeface="Times New Roman"/>
                          <a:sym typeface="Times New Roman"/>
                        </a:rPr>
                        <a:t>O(n log n)</a:t>
                      </a:r>
                      <a:endParaRPr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900">
                          <a:solidFill>
                            <a:schemeClr val="dk1"/>
                          </a:solidFill>
                          <a:latin typeface="Times New Roman"/>
                          <a:ea typeface="Times New Roman"/>
                          <a:cs typeface="Times New Roman"/>
                          <a:sym typeface="Times New Roman"/>
                        </a:rPr>
                        <a:t>O(n log n)</a:t>
                      </a:r>
                      <a:endParaRPr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00025">
                <a:tc>
                  <a:txBody>
                    <a:bodyPr/>
                    <a:lstStyle/>
                    <a:p>
                      <a:pPr indent="0" lvl="0" marL="0" rtl="0" algn="l">
                        <a:lnSpc>
                          <a:spcPct val="130909"/>
                        </a:lnSpc>
                        <a:spcBef>
                          <a:spcPts val="1200"/>
                        </a:spcBef>
                        <a:spcAft>
                          <a:spcPts val="0"/>
                        </a:spcAft>
                        <a:buNone/>
                      </a:pPr>
                      <a:r>
                        <a:rPr lang="es-ES" sz="1900">
                          <a:solidFill>
                            <a:schemeClr val="dk1"/>
                          </a:solidFill>
                          <a:latin typeface="Times New Roman"/>
                          <a:ea typeface="Times New Roman"/>
                          <a:cs typeface="Times New Roman"/>
                          <a:sym typeface="Times New Roman"/>
                        </a:rPr>
                        <a:t>Space Complexity</a:t>
                      </a:r>
                      <a:endParaRPr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21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21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900">
                          <a:solidFill>
                            <a:schemeClr val="dk1"/>
                          </a:solidFill>
                          <a:latin typeface="Times New Roman"/>
                          <a:ea typeface="Times New Roman"/>
                          <a:cs typeface="Times New Roman"/>
                          <a:sym typeface="Times New Roman"/>
                        </a:rPr>
                        <a:t>O(n)</a:t>
                      </a:r>
                      <a:endParaRPr sz="1900">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120" name="Google Shape;1120;p55"/>
          <p:cNvSpPr txBox="1"/>
          <p:nvPr/>
        </p:nvSpPr>
        <p:spPr>
          <a:xfrm>
            <a:off x="2251600" y="3429000"/>
            <a:ext cx="8087100" cy="1050000"/>
          </a:xfrm>
          <a:prstGeom prst="rect">
            <a:avLst/>
          </a:prstGeom>
          <a:noFill/>
          <a:ln>
            <a:noFill/>
          </a:ln>
        </p:spPr>
        <p:txBody>
          <a:bodyPr anchorCtr="0" anchor="ctr" bIns="91425" lIns="91425" spcFirstLastPara="1" rIns="91425" wrap="square" tIns="91425">
            <a:noAutofit/>
          </a:bodyPr>
          <a:lstStyle/>
          <a:p>
            <a:pPr indent="0" lvl="0" marL="0" rtl="0" algn="l">
              <a:lnSpc>
                <a:spcPct val="130909"/>
              </a:lnSpc>
              <a:spcBef>
                <a:spcPts val="1200"/>
              </a:spcBef>
              <a:spcAft>
                <a:spcPts val="0"/>
              </a:spcAft>
              <a:buNone/>
            </a:pPr>
            <a:r>
              <a:t/>
            </a:r>
            <a:endParaRPr sz="21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t/>
            </a:r>
            <a:endParaRPr sz="21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b="1" lang="es-ES" sz="2100">
                <a:solidFill>
                  <a:schemeClr val="dk1"/>
                </a:solidFill>
                <a:latin typeface="Times New Roman"/>
                <a:ea typeface="Times New Roman"/>
                <a:cs typeface="Times New Roman"/>
                <a:sym typeface="Times New Roman"/>
              </a:rPr>
              <a:t>Time Complexity:</a:t>
            </a:r>
            <a:endParaRPr b="1" sz="21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The list of size </a:t>
            </a:r>
            <a:r>
              <a:rPr b="1" i="1" lang="es-ES" sz="2100">
                <a:solidFill>
                  <a:schemeClr val="dk1"/>
                </a:solidFill>
                <a:latin typeface="Times New Roman"/>
                <a:ea typeface="Times New Roman"/>
                <a:cs typeface="Times New Roman"/>
                <a:sym typeface="Times New Roman"/>
              </a:rPr>
              <a:t>N</a:t>
            </a:r>
            <a:r>
              <a:rPr lang="es-ES" sz="2100">
                <a:solidFill>
                  <a:schemeClr val="dk1"/>
                </a:solidFill>
                <a:latin typeface="Times New Roman"/>
                <a:ea typeface="Times New Roman"/>
                <a:cs typeface="Times New Roman"/>
                <a:sym typeface="Times New Roman"/>
              </a:rPr>
              <a:t> is divided into a max of </a:t>
            </a:r>
            <a:r>
              <a:rPr b="1" i="1" lang="es-ES" sz="2100">
                <a:solidFill>
                  <a:schemeClr val="dk1"/>
                </a:solidFill>
                <a:latin typeface="Times New Roman"/>
                <a:ea typeface="Times New Roman"/>
                <a:cs typeface="Times New Roman"/>
                <a:sym typeface="Times New Roman"/>
              </a:rPr>
              <a:t>log N</a:t>
            </a:r>
            <a:r>
              <a:rPr lang="es-ES" sz="2100">
                <a:solidFill>
                  <a:schemeClr val="dk1"/>
                </a:solidFill>
                <a:latin typeface="Times New Roman"/>
                <a:ea typeface="Times New Roman"/>
                <a:cs typeface="Times New Roman"/>
                <a:sym typeface="Times New Roman"/>
              </a:rPr>
              <a:t> parts, and the merging of all sublists into a single list takes </a:t>
            </a:r>
            <a:r>
              <a:rPr b="1" i="1" lang="es-ES" sz="2100">
                <a:solidFill>
                  <a:schemeClr val="dk1"/>
                </a:solidFill>
                <a:latin typeface="Times New Roman"/>
                <a:ea typeface="Times New Roman"/>
                <a:cs typeface="Times New Roman"/>
                <a:sym typeface="Times New Roman"/>
              </a:rPr>
              <a:t>O(N)</a:t>
            </a:r>
            <a:r>
              <a:rPr lang="es-ES" sz="2100">
                <a:solidFill>
                  <a:schemeClr val="dk1"/>
                </a:solidFill>
                <a:latin typeface="Times New Roman"/>
                <a:ea typeface="Times New Roman"/>
                <a:cs typeface="Times New Roman"/>
                <a:sym typeface="Times New Roman"/>
              </a:rPr>
              <a:t> time, the worst case run time of this algorithm is </a:t>
            </a:r>
            <a:r>
              <a:rPr b="1" i="1" lang="es-ES" sz="2100">
                <a:solidFill>
                  <a:schemeClr val="dk1"/>
                </a:solidFill>
                <a:latin typeface="Times New Roman"/>
                <a:ea typeface="Times New Roman"/>
                <a:cs typeface="Times New Roman"/>
                <a:sym typeface="Times New Roman"/>
              </a:rPr>
              <a:t>O(NLogN)</a:t>
            </a:r>
            <a:endParaRPr b="1" i="1" sz="2100">
              <a:solidFill>
                <a:schemeClr val="dk1"/>
              </a:solidFill>
              <a:latin typeface="Times New Roman"/>
              <a:ea typeface="Times New Roman"/>
              <a:cs typeface="Times New Roman"/>
              <a:sym typeface="Times New Roman"/>
            </a:endParaRPr>
          </a:p>
        </p:txBody>
      </p:sp>
      <p:sp>
        <p:nvSpPr>
          <p:cNvPr id="1121" name="Google Shape;1121;p55"/>
          <p:cNvSpPr txBox="1"/>
          <p:nvPr/>
        </p:nvSpPr>
        <p:spPr>
          <a:xfrm>
            <a:off x="3614050" y="182550"/>
            <a:ext cx="5537100" cy="64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b="1" i="1" lang="es-ES" sz="2800">
                <a:solidFill>
                  <a:schemeClr val="dk1"/>
                </a:solidFill>
                <a:latin typeface="Times New Roman"/>
                <a:ea typeface="Times New Roman"/>
                <a:cs typeface="Times New Roman"/>
                <a:sym typeface="Times New Roman"/>
              </a:rPr>
              <a:t>Merge sort </a:t>
            </a:r>
            <a:r>
              <a:rPr b="1" i="1" lang="es-ES" sz="2800">
                <a:solidFill>
                  <a:schemeClr val="dk1"/>
                </a:solidFill>
                <a:latin typeface="Times New Roman"/>
                <a:ea typeface="Times New Roman"/>
                <a:cs typeface="Times New Roman"/>
                <a:sym typeface="Times New Roman"/>
              </a:rPr>
              <a:t>Complexity</a:t>
            </a:r>
            <a:endParaRPr b="1" i="1" sz="280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6" name="Shape 1126"/>
        <p:cNvGrpSpPr/>
        <p:nvPr/>
      </p:nvGrpSpPr>
      <p:grpSpPr>
        <a:xfrm>
          <a:off x="0" y="0"/>
          <a:ext cx="0" cy="0"/>
          <a:chOff x="0" y="0"/>
          <a:chExt cx="0" cy="0"/>
        </a:xfrm>
      </p:grpSpPr>
      <p:sp>
        <p:nvSpPr>
          <p:cNvPr id="1127" name="Google Shape;1127;p56"/>
          <p:cNvSpPr txBox="1"/>
          <p:nvPr/>
        </p:nvSpPr>
        <p:spPr>
          <a:xfrm>
            <a:off x="1257625" y="0"/>
            <a:ext cx="10181700" cy="34290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1200"/>
              </a:spcBef>
              <a:spcAft>
                <a:spcPts val="0"/>
              </a:spcAft>
              <a:buNone/>
            </a:pPr>
            <a:r>
              <a:rPr lang="es-ES" sz="3000">
                <a:solidFill>
                  <a:schemeClr val="dk2"/>
                </a:solidFill>
                <a:latin typeface="Times New Roman"/>
                <a:ea typeface="Times New Roman"/>
                <a:cs typeface="Times New Roman"/>
                <a:sym typeface="Times New Roman"/>
              </a:rPr>
              <a:t>Complexity</a:t>
            </a:r>
            <a:endParaRPr sz="3000">
              <a:solidFill>
                <a:schemeClr val="dk2"/>
              </a:solidFill>
              <a:latin typeface="Times New Roman"/>
              <a:ea typeface="Times New Roman"/>
              <a:cs typeface="Times New Roman"/>
              <a:sym typeface="Times New Roman"/>
            </a:endParaRPr>
          </a:p>
          <a:p>
            <a:pPr indent="-336550" lvl="0" marL="457200" rtl="0" algn="l">
              <a:lnSpc>
                <a:spcPct val="115000"/>
              </a:lnSpc>
              <a:spcBef>
                <a:spcPts val="1200"/>
              </a:spcBef>
              <a:spcAft>
                <a:spcPts val="0"/>
              </a:spcAft>
              <a:buClr>
                <a:schemeClr val="dk2"/>
              </a:buClr>
              <a:buSzPts val="1700"/>
              <a:buAutoNum type="arabicPeriod"/>
            </a:pPr>
            <a:r>
              <a:rPr lang="es-ES" sz="1800">
                <a:solidFill>
                  <a:schemeClr val="dk2"/>
                </a:solidFill>
                <a:latin typeface="Times New Roman"/>
                <a:ea typeface="Times New Roman"/>
                <a:cs typeface="Times New Roman"/>
                <a:sym typeface="Times New Roman"/>
              </a:rPr>
              <a:t>The divide step takes constant time, regardless of the subarray size. After all, the divide step just computes the midpoint </a:t>
            </a:r>
            <a:r>
              <a:rPr b="1" i="1" lang="es-ES" sz="1800">
                <a:solidFill>
                  <a:schemeClr val="dk2"/>
                </a:solidFill>
                <a:latin typeface="Times New Roman"/>
                <a:ea typeface="Times New Roman"/>
                <a:cs typeface="Times New Roman"/>
                <a:sym typeface="Times New Roman"/>
              </a:rPr>
              <a:t>mid</a:t>
            </a:r>
            <a:r>
              <a:rPr lang="es-ES" sz="1800">
                <a:solidFill>
                  <a:schemeClr val="dk2"/>
                </a:solidFill>
                <a:latin typeface="Times New Roman"/>
                <a:ea typeface="Times New Roman"/>
                <a:cs typeface="Times New Roman"/>
                <a:sym typeface="Times New Roman"/>
              </a:rPr>
              <a:t> of the indices </a:t>
            </a:r>
            <a:r>
              <a:rPr b="1" i="1" lang="es-ES" sz="1800">
                <a:solidFill>
                  <a:schemeClr val="dk2"/>
                </a:solidFill>
                <a:latin typeface="Times New Roman"/>
                <a:ea typeface="Times New Roman"/>
                <a:cs typeface="Times New Roman"/>
                <a:sym typeface="Times New Roman"/>
              </a:rPr>
              <a:t>low</a:t>
            </a:r>
            <a:r>
              <a:rPr lang="es-ES" sz="1800">
                <a:solidFill>
                  <a:schemeClr val="dk2"/>
                </a:solidFill>
                <a:latin typeface="Times New Roman"/>
                <a:ea typeface="Times New Roman"/>
                <a:cs typeface="Times New Roman"/>
                <a:sym typeface="Times New Roman"/>
              </a:rPr>
              <a:t> and </a:t>
            </a:r>
            <a:r>
              <a:rPr b="1" i="1" lang="es-ES" sz="1800">
                <a:solidFill>
                  <a:schemeClr val="dk2"/>
                </a:solidFill>
                <a:latin typeface="Times New Roman"/>
                <a:ea typeface="Times New Roman"/>
                <a:cs typeface="Times New Roman"/>
                <a:sym typeface="Times New Roman"/>
              </a:rPr>
              <a:t>high</a:t>
            </a:r>
            <a:r>
              <a:rPr lang="es-ES" sz="1800">
                <a:solidFill>
                  <a:schemeClr val="dk2"/>
                </a:solidFill>
                <a:latin typeface="Times New Roman"/>
                <a:ea typeface="Times New Roman"/>
                <a:cs typeface="Times New Roman"/>
                <a:sym typeface="Times New Roman"/>
              </a:rPr>
              <a:t>. Recall that in big-Θ notation, we indicate constant time by Θ(1).</a:t>
            </a:r>
            <a:endParaRPr sz="1800">
              <a:solidFill>
                <a:schemeClr val="dk2"/>
              </a:solidFill>
              <a:latin typeface="Times New Roman"/>
              <a:ea typeface="Times New Roman"/>
              <a:cs typeface="Times New Roman"/>
              <a:sym typeface="Times New Roman"/>
            </a:endParaRPr>
          </a:p>
          <a:p>
            <a:pPr indent="-336550" lvl="0" marL="457200" rtl="0" algn="l">
              <a:lnSpc>
                <a:spcPct val="115000"/>
              </a:lnSpc>
              <a:spcBef>
                <a:spcPts val="0"/>
              </a:spcBef>
              <a:spcAft>
                <a:spcPts val="0"/>
              </a:spcAft>
              <a:buClr>
                <a:schemeClr val="dk2"/>
              </a:buClr>
              <a:buSzPts val="1700"/>
              <a:buAutoNum type="arabicPeriod"/>
            </a:pPr>
            <a:r>
              <a:rPr lang="es-ES" sz="1800">
                <a:solidFill>
                  <a:schemeClr val="dk2"/>
                </a:solidFill>
                <a:latin typeface="Times New Roman"/>
                <a:ea typeface="Times New Roman"/>
                <a:cs typeface="Times New Roman"/>
                <a:sym typeface="Times New Roman"/>
              </a:rPr>
              <a:t>The conquer step, where we recursively sort two subarrays of approximately </a:t>
            </a:r>
            <a:r>
              <a:rPr b="1" i="1" lang="es-ES" sz="1800">
                <a:solidFill>
                  <a:schemeClr val="dk2"/>
                </a:solidFill>
                <a:latin typeface="Times New Roman"/>
                <a:ea typeface="Times New Roman"/>
                <a:cs typeface="Times New Roman"/>
                <a:sym typeface="Times New Roman"/>
              </a:rPr>
              <a:t>n/2</a:t>
            </a:r>
            <a:r>
              <a:rPr lang="es-ES" sz="1800">
                <a:solidFill>
                  <a:schemeClr val="dk2"/>
                </a:solidFill>
                <a:latin typeface="Times New Roman"/>
                <a:ea typeface="Times New Roman"/>
                <a:cs typeface="Times New Roman"/>
                <a:sym typeface="Times New Roman"/>
              </a:rPr>
              <a:t> elements each, takes some amount of time, but we'll account for that time when we consider the subproblems.</a:t>
            </a:r>
            <a:endParaRPr sz="1800">
              <a:solidFill>
                <a:schemeClr val="dk2"/>
              </a:solidFill>
              <a:latin typeface="Times New Roman"/>
              <a:ea typeface="Times New Roman"/>
              <a:cs typeface="Times New Roman"/>
              <a:sym typeface="Times New Roman"/>
            </a:endParaRPr>
          </a:p>
          <a:p>
            <a:pPr indent="-336550" lvl="0" marL="457200" rtl="0" algn="l">
              <a:lnSpc>
                <a:spcPct val="115000"/>
              </a:lnSpc>
              <a:spcBef>
                <a:spcPts val="0"/>
              </a:spcBef>
              <a:spcAft>
                <a:spcPts val="0"/>
              </a:spcAft>
              <a:buClr>
                <a:schemeClr val="dk2"/>
              </a:buClr>
              <a:buSzPts val="1700"/>
              <a:buAutoNum type="arabicPeriod"/>
            </a:pPr>
            <a:r>
              <a:rPr lang="es-ES" sz="1800">
                <a:solidFill>
                  <a:schemeClr val="dk2"/>
                </a:solidFill>
                <a:latin typeface="Times New Roman"/>
                <a:ea typeface="Times New Roman"/>
                <a:cs typeface="Times New Roman"/>
                <a:sym typeface="Times New Roman"/>
              </a:rPr>
              <a:t>The combine step merges a total of </a:t>
            </a:r>
            <a:r>
              <a:rPr b="1" i="1" lang="es-ES" sz="1800">
                <a:solidFill>
                  <a:schemeClr val="dk2"/>
                </a:solidFill>
                <a:latin typeface="Times New Roman"/>
                <a:ea typeface="Times New Roman"/>
                <a:cs typeface="Times New Roman"/>
                <a:sym typeface="Times New Roman"/>
              </a:rPr>
              <a:t>n</a:t>
            </a:r>
            <a:r>
              <a:rPr lang="es-ES" sz="1800">
                <a:solidFill>
                  <a:schemeClr val="dk2"/>
                </a:solidFill>
                <a:latin typeface="Times New Roman"/>
                <a:ea typeface="Times New Roman"/>
                <a:cs typeface="Times New Roman"/>
                <a:sym typeface="Times New Roman"/>
              </a:rPr>
              <a:t> elements, taking Θ(n) time.</a:t>
            </a:r>
            <a:endParaRPr sz="1800">
              <a:solidFill>
                <a:schemeClr val="dk2"/>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lang="es-ES" sz="1800">
                <a:solidFill>
                  <a:schemeClr val="dk2"/>
                </a:solidFill>
                <a:latin typeface="Times New Roman"/>
                <a:ea typeface="Times New Roman"/>
                <a:cs typeface="Times New Roman"/>
                <a:sym typeface="Times New Roman"/>
              </a:rPr>
              <a:t>let's consider that the divide and combine steps together take </a:t>
            </a:r>
            <a:r>
              <a:rPr b="1" i="1" lang="es-ES" sz="1800">
                <a:solidFill>
                  <a:schemeClr val="dk2"/>
                </a:solidFill>
                <a:latin typeface="Times New Roman"/>
                <a:ea typeface="Times New Roman"/>
                <a:cs typeface="Times New Roman"/>
                <a:sym typeface="Times New Roman"/>
              </a:rPr>
              <a:t>cn </a:t>
            </a:r>
            <a:r>
              <a:rPr lang="es-ES" sz="1800">
                <a:solidFill>
                  <a:schemeClr val="dk2"/>
                </a:solidFill>
                <a:latin typeface="Times New Roman"/>
                <a:ea typeface="Times New Roman"/>
                <a:cs typeface="Times New Roman"/>
                <a:sym typeface="Times New Roman"/>
              </a:rPr>
              <a:t>time for some constant </a:t>
            </a:r>
            <a:r>
              <a:rPr b="1" i="1" lang="es-ES" sz="1800">
                <a:solidFill>
                  <a:schemeClr val="dk2"/>
                </a:solidFill>
                <a:latin typeface="Times New Roman"/>
                <a:ea typeface="Times New Roman"/>
                <a:cs typeface="Times New Roman"/>
                <a:sym typeface="Times New Roman"/>
              </a:rPr>
              <a:t>c</a:t>
            </a:r>
            <a:r>
              <a:rPr lang="es-ES" sz="1800">
                <a:solidFill>
                  <a:schemeClr val="dk2"/>
                </a:solidFill>
                <a:latin typeface="Times New Roman"/>
                <a:ea typeface="Times New Roman"/>
                <a:cs typeface="Times New Roman"/>
                <a:sym typeface="Times New Roman"/>
              </a:rPr>
              <a:t>.</a:t>
            </a:r>
            <a:endParaRPr sz="1800">
              <a:solidFill>
                <a:schemeClr val="dk2"/>
              </a:solidFill>
              <a:latin typeface="Times New Roman"/>
              <a:ea typeface="Times New Roman"/>
              <a:cs typeface="Times New Roman"/>
              <a:sym typeface="Times New Roman"/>
            </a:endParaRPr>
          </a:p>
        </p:txBody>
      </p:sp>
      <p:pic>
        <p:nvPicPr>
          <p:cNvPr id="1128" name="Google Shape;1128;p56"/>
          <p:cNvPicPr preferRelativeResize="0"/>
          <p:nvPr/>
        </p:nvPicPr>
        <p:blipFill>
          <a:blip r:embed="rId3">
            <a:alphaModFix/>
          </a:blip>
          <a:stretch>
            <a:fillRect/>
          </a:stretch>
        </p:blipFill>
        <p:spPr>
          <a:xfrm>
            <a:off x="1462425" y="3429000"/>
            <a:ext cx="4142851" cy="2082225"/>
          </a:xfrm>
          <a:prstGeom prst="rect">
            <a:avLst/>
          </a:prstGeom>
          <a:noFill/>
          <a:ln>
            <a:noFill/>
          </a:ln>
        </p:spPr>
      </p:pic>
      <p:pic>
        <p:nvPicPr>
          <p:cNvPr id="1129" name="Google Shape;1129;p56"/>
          <p:cNvPicPr preferRelativeResize="0"/>
          <p:nvPr/>
        </p:nvPicPr>
        <p:blipFill>
          <a:blip r:embed="rId4">
            <a:alphaModFix/>
          </a:blip>
          <a:stretch>
            <a:fillRect/>
          </a:stretch>
        </p:blipFill>
        <p:spPr>
          <a:xfrm>
            <a:off x="5775125" y="3429000"/>
            <a:ext cx="4638675" cy="2449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4" name="Shape 1134"/>
        <p:cNvGrpSpPr/>
        <p:nvPr/>
      </p:nvGrpSpPr>
      <p:grpSpPr>
        <a:xfrm>
          <a:off x="0" y="0"/>
          <a:ext cx="0" cy="0"/>
          <a:chOff x="0" y="0"/>
          <a:chExt cx="0" cy="0"/>
        </a:xfrm>
      </p:grpSpPr>
      <p:sp>
        <p:nvSpPr>
          <p:cNvPr id="1135" name="Google Shape;1135;p57"/>
          <p:cNvSpPr txBox="1"/>
          <p:nvPr/>
        </p:nvSpPr>
        <p:spPr>
          <a:xfrm>
            <a:off x="1005150" y="0"/>
            <a:ext cx="10181700" cy="10221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0"/>
              </a:spcAft>
              <a:buNone/>
            </a:pPr>
            <a:r>
              <a:rPr lang="es-ES" sz="1900">
                <a:solidFill>
                  <a:schemeClr val="dk1"/>
                </a:solidFill>
                <a:latin typeface="Times New Roman"/>
                <a:ea typeface="Times New Roman"/>
                <a:cs typeface="Times New Roman"/>
                <a:sym typeface="Times New Roman"/>
              </a:rPr>
              <a:t>What do you think would happen for the subproblems of size n/8? There will be eight of them, and the merging time for each will be cn/8, for a total merging time of 8⋅cn/8=cn:</a:t>
            </a:r>
            <a:endParaRPr sz="1900">
              <a:solidFill>
                <a:schemeClr val="dk1"/>
              </a:solidFill>
              <a:latin typeface="Times New Roman"/>
              <a:ea typeface="Times New Roman"/>
              <a:cs typeface="Times New Roman"/>
              <a:sym typeface="Times New Roman"/>
            </a:endParaRPr>
          </a:p>
        </p:txBody>
      </p:sp>
      <p:pic>
        <p:nvPicPr>
          <p:cNvPr id="1136" name="Google Shape;1136;p57"/>
          <p:cNvPicPr preferRelativeResize="0"/>
          <p:nvPr/>
        </p:nvPicPr>
        <p:blipFill>
          <a:blip r:embed="rId3">
            <a:alphaModFix/>
          </a:blip>
          <a:stretch>
            <a:fillRect/>
          </a:stretch>
        </p:blipFill>
        <p:spPr>
          <a:xfrm>
            <a:off x="1257300" y="1331700"/>
            <a:ext cx="7766876" cy="4571450"/>
          </a:xfrm>
          <a:prstGeom prst="rect">
            <a:avLst/>
          </a:prstGeom>
          <a:noFill/>
          <a:ln>
            <a:noFill/>
          </a:ln>
        </p:spPr>
      </p:pic>
      <p:sp>
        <p:nvSpPr>
          <p:cNvPr id="1137" name="Google Shape;1137;p57"/>
          <p:cNvSpPr txBox="1"/>
          <p:nvPr/>
        </p:nvSpPr>
        <p:spPr>
          <a:xfrm>
            <a:off x="1005150" y="5278025"/>
            <a:ext cx="10853400" cy="3000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ES" sz="2400">
                <a:solidFill>
                  <a:schemeClr val="dk1"/>
                </a:solidFill>
                <a:latin typeface="Times New Roman"/>
                <a:ea typeface="Times New Roman"/>
                <a:cs typeface="Times New Roman"/>
                <a:sym typeface="Times New Roman"/>
              </a:rPr>
              <a:t>As the subproblems get smaller, the number of subproblems doubles at each "level" of the recursion, but the merging time halves. The doubling and halving cancel each other out, and so the total merging time is cn at each level of recursion. Eventually, we get down to subproblems of size 1: the base case.</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2" name="Shape 1142"/>
        <p:cNvGrpSpPr/>
        <p:nvPr/>
      </p:nvGrpSpPr>
      <p:grpSpPr>
        <a:xfrm>
          <a:off x="0" y="0"/>
          <a:ext cx="0" cy="0"/>
          <a:chOff x="0" y="0"/>
          <a:chExt cx="0" cy="0"/>
        </a:xfrm>
      </p:grpSpPr>
      <p:pic>
        <p:nvPicPr>
          <p:cNvPr id="1143" name="Google Shape;1143;p58"/>
          <p:cNvPicPr preferRelativeResize="0"/>
          <p:nvPr/>
        </p:nvPicPr>
        <p:blipFill>
          <a:blip r:embed="rId3">
            <a:alphaModFix/>
          </a:blip>
          <a:stretch>
            <a:fillRect/>
          </a:stretch>
        </p:blipFill>
        <p:spPr>
          <a:xfrm>
            <a:off x="2003900" y="204800"/>
            <a:ext cx="5029200" cy="3848100"/>
          </a:xfrm>
          <a:prstGeom prst="rect">
            <a:avLst/>
          </a:prstGeom>
          <a:noFill/>
          <a:ln>
            <a:noFill/>
          </a:ln>
        </p:spPr>
      </p:pic>
      <p:sp>
        <p:nvSpPr>
          <p:cNvPr id="1144" name="Google Shape;1144;p58"/>
          <p:cNvSpPr txBox="1"/>
          <p:nvPr/>
        </p:nvSpPr>
        <p:spPr>
          <a:xfrm>
            <a:off x="1238525" y="4515600"/>
            <a:ext cx="10462500" cy="20436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0"/>
              </a:spcAft>
              <a:buNone/>
            </a:pPr>
            <a:r>
              <a:rPr lang="es-ES" sz="2100">
                <a:solidFill>
                  <a:schemeClr val="dk1"/>
                </a:solidFill>
                <a:latin typeface="Times New Roman"/>
                <a:ea typeface="Times New Roman"/>
                <a:cs typeface="Times New Roman"/>
                <a:sym typeface="Times New Roman"/>
              </a:rPr>
              <a:t> Time  complexity = cn(log</a:t>
            </a:r>
            <a:r>
              <a:rPr baseline="-25000" lang="es-ES" sz="2900">
                <a:solidFill>
                  <a:schemeClr val="dk1"/>
                </a:solidFill>
                <a:latin typeface="Times New Roman"/>
                <a:ea typeface="Times New Roman"/>
                <a:cs typeface="Times New Roman"/>
                <a:sym typeface="Times New Roman"/>
              </a:rPr>
              <a:t>2</a:t>
            </a:r>
            <a:r>
              <a:rPr lang="es-ES" sz="2100">
                <a:solidFill>
                  <a:schemeClr val="dk1"/>
                </a:solidFill>
                <a:latin typeface="Times New Roman"/>
                <a:ea typeface="Times New Roman"/>
                <a:cs typeface="Times New Roman"/>
                <a:sym typeface="Times New Roman"/>
              </a:rPr>
              <a:t>n+1).</a:t>
            </a:r>
            <a:endParaRPr sz="21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lang="es-ES" sz="2100">
                <a:solidFill>
                  <a:schemeClr val="dk1"/>
                </a:solidFill>
                <a:latin typeface="Times New Roman"/>
                <a:ea typeface="Times New Roman"/>
                <a:cs typeface="Times New Roman"/>
                <a:sym typeface="Times New Roman"/>
              </a:rPr>
              <a:t>When we use big-Θ notation to describe this running time, we can discard the low-order term (+1) and the constant coefficient (c), giving us a running time of Θ(nlog</a:t>
            </a:r>
            <a:r>
              <a:rPr baseline="-25000" lang="es-ES" sz="2900">
                <a:solidFill>
                  <a:schemeClr val="dk1"/>
                </a:solidFill>
                <a:latin typeface="Times New Roman"/>
                <a:ea typeface="Times New Roman"/>
                <a:cs typeface="Times New Roman"/>
                <a:sym typeface="Times New Roman"/>
              </a:rPr>
              <a:t>2</a:t>
            </a:r>
            <a:r>
              <a:rPr lang="es-ES" sz="2100">
                <a:solidFill>
                  <a:schemeClr val="dk1"/>
                </a:solidFill>
                <a:latin typeface="Times New Roman"/>
                <a:ea typeface="Times New Roman"/>
                <a:cs typeface="Times New Roman"/>
                <a:sym typeface="Times New Roman"/>
              </a:rPr>
              <a:t>n).</a:t>
            </a:r>
            <a:endParaRPr sz="21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t/>
            </a:r>
            <a:endParaRPr sz="21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Clr>
                <a:schemeClr val="dk1"/>
              </a:buClr>
              <a:buSzPts val="1100"/>
              <a:buFont typeface="Arial"/>
              <a:buNone/>
            </a:pPr>
            <a:r>
              <a:t/>
            </a:r>
            <a:endParaRPr sz="2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3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59"/>
          <p:cNvSpPr txBox="1"/>
          <p:nvPr/>
        </p:nvSpPr>
        <p:spPr>
          <a:xfrm>
            <a:off x="4164750" y="130775"/>
            <a:ext cx="3862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500"/>
              <a:t>Quick</a:t>
            </a:r>
            <a:r>
              <a:rPr lang="es-ES" sz="2500"/>
              <a:t> Sort Algorithm</a:t>
            </a:r>
            <a:endParaRPr sz="2500"/>
          </a:p>
        </p:txBody>
      </p:sp>
      <p:sp>
        <p:nvSpPr>
          <p:cNvPr id="1151" name="Google Shape;1151;p59"/>
          <p:cNvSpPr txBox="1"/>
          <p:nvPr/>
        </p:nvSpPr>
        <p:spPr>
          <a:xfrm>
            <a:off x="1338000" y="1136150"/>
            <a:ext cx="10616700" cy="337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t>Quick sort is an example for divide-and-conquer algorithmic technique. It is also called partition exchange sort.</a:t>
            </a:r>
            <a:endParaRPr sz="2300"/>
          </a:p>
          <a:p>
            <a:pPr indent="0" lvl="0" marL="0" rtl="0" algn="l">
              <a:spcBef>
                <a:spcPts val="0"/>
              </a:spcBef>
              <a:spcAft>
                <a:spcPts val="0"/>
              </a:spcAft>
              <a:buNone/>
            </a:pPr>
            <a:r>
              <a:rPr b="1" i="1" lang="es-ES" sz="2300"/>
              <a:t>Divide</a:t>
            </a:r>
            <a:r>
              <a:rPr lang="es-ES" sz="2300"/>
              <a:t> : The array A[low.. high] is partitioned into two non-empty sub arrays A[low..q] and A[q+1 .. high], such that each element of A[loww .. high] is less than or equal to each element of A[q+1 .. high].</a:t>
            </a:r>
            <a:endParaRPr sz="2300"/>
          </a:p>
          <a:p>
            <a:pPr indent="0" lvl="0" marL="0" rtl="0" algn="l">
              <a:spcBef>
                <a:spcPts val="0"/>
              </a:spcBef>
              <a:spcAft>
                <a:spcPts val="0"/>
              </a:spcAft>
              <a:buNone/>
            </a:pPr>
            <a:r>
              <a:rPr lang="es-ES" sz="2300"/>
              <a:t>The index q is computed as part of this partitioning procedure.</a:t>
            </a:r>
            <a:endParaRPr sz="2300"/>
          </a:p>
          <a:p>
            <a:pPr indent="0" lvl="0" marL="0" rtl="0" algn="l">
              <a:spcBef>
                <a:spcPts val="0"/>
              </a:spcBef>
              <a:spcAft>
                <a:spcPts val="0"/>
              </a:spcAft>
              <a:buNone/>
            </a:pPr>
            <a:r>
              <a:rPr b="1" i="1" lang="es-ES" sz="2300"/>
              <a:t>Conquer</a:t>
            </a:r>
            <a:r>
              <a:rPr lang="es-ES" sz="2300"/>
              <a:t> : The two sub arrays A[low..q] and A[q+1 .. high] are sorted by recursive calls to Quick sort.</a:t>
            </a:r>
            <a:endParaRPr sz="2300"/>
          </a:p>
          <a:p>
            <a:pPr indent="0" lvl="0" marL="0" rtl="0" algn="l">
              <a:spcBef>
                <a:spcPts val="0"/>
              </a:spcBef>
              <a:spcAft>
                <a:spcPts val="0"/>
              </a:spcAft>
              <a:buNone/>
            </a:pPr>
            <a:r>
              <a:t/>
            </a:r>
            <a:endParaRPr sz="23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60"/>
          <p:cNvSpPr txBox="1"/>
          <p:nvPr/>
        </p:nvSpPr>
        <p:spPr>
          <a:xfrm>
            <a:off x="4164750" y="130775"/>
            <a:ext cx="3862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000"/>
              <a:t>Quick Sort Algorithm</a:t>
            </a:r>
            <a:endParaRPr sz="3000"/>
          </a:p>
        </p:txBody>
      </p:sp>
      <p:sp>
        <p:nvSpPr>
          <p:cNvPr id="1158" name="Google Shape;1158;p60"/>
          <p:cNvSpPr txBox="1"/>
          <p:nvPr/>
        </p:nvSpPr>
        <p:spPr>
          <a:xfrm>
            <a:off x="1338000" y="1136150"/>
            <a:ext cx="10616700" cy="52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3000"/>
              <a:t>Algorithm</a:t>
            </a:r>
            <a:endParaRPr b="1" sz="3000"/>
          </a:p>
          <a:p>
            <a:pPr indent="0" lvl="0" marL="0" rtl="0" algn="l">
              <a:spcBef>
                <a:spcPts val="0"/>
              </a:spcBef>
              <a:spcAft>
                <a:spcPts val="0"/>
              </a:spcAft>
              <a:buNone/>
            </a:pPr>
            <a:r>
              <a:rPr lang="es-ES" sz="3000"/>
              <a:t>The recursive algorithm consists of four steps: </a:t>
            </a:r>
            <a:endParaRPr sz="3000"/>
          </a:p>
          <a:p>
            <a:pPr indent="0" lvl="0" marL="0" rtl="0" algn="l">
              <a:spcBef>
                <a:spcPts val="0"/>
              </a:spcBef>
              <a:spcAft>
                <a:spcPts val="0"/>
              </a:spcAft>
              <a:buNone/>
            </a:pPr>
            <a:r>
              <a:rPr lang="es-ES" sz="3000"/>
              <a:t>l) If there are one or no elements in the array to be sorted, return. </a:t>
            </a:r>
            <a:endParaRPr sz="3000"/>
          </a:p>
          <a:p>
            <a:pPr indent="0" lvl="0" marL="0" rtl="0" algn="l">
              <a:spcBef>
                <a:spcPts val="0"/>
              </a:spcBef>
              <a:spcAft>
                <a:spcPts val="0"/>
              </a:spcAft>
              <a:buNone/>
            </a:pPr>
            <a:r>
              <a:rPr lang="es-ES" sz="3000"/>
              <a:t>2) Pick an element in the array to serve as the "pivot" point. (Usually the left-most element in the array is used.) </a:t>
            </a:r>
            <a:endParaRPr sz="3000"/>
          </a:p>
          <a:p>
            <a:pPr indent="0" lvl="0" marL="0" rtl="0" algn="l">
              <a:spcBef>
                <a:spcPts val="0"/>
              </a:spcBef>
              <a:spcAft>
                <a:spcPts val="0"/>
              </a:spcAft>
              <a:buNone/>
            </a:pPr>
            <a:r>
              <a:rPr lang="es-ES" sz="3000"/>
              <a:t>3) Split the array into two parts - one with elements larger than the pivot and the other with elements smaller than the pivot. </a:t>
            </a:r>
            <a:endParaRPr sz="3000"/>
          </a:p>
          <a:p>
            <a:pPr indent="0" lvl="0" marL="0" rtl="0" algn="l">
              <a:spcBef>
                <a:spcPts val="0"/>
              </a:spcBef>
              <a:spcAft>
                <a:spcPts val="0"/>
              </a:spcAft>
              <a:buNone/>
            </a:pPr>
            <a:r>
              <a:rPr lang="es-ES" sz="3000"/>
              <a:t>4) Recursively repeat the algorithm for both halves of the original array. </a:t>
            </a:r>
            <a:endParaRPr sz="3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61"/>
          <p:cNvSpPr txBox="1"/>
          <p:nvPr/>
        </p:nvSpPr>
        <p:spPr>
          <a:xfrm>
            <a:off x="1596950" y="821275"/>
            <a:ext cx="10293000" cy="438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2100"/>
              <a:t>step 1: </a:t>
            </a:r>
            <a:r>
              <a:rPr b="1" lang="es-ES" sz="2100"/>
              <a:t>Select the Pivot element</a:t>
            </a:r>
            <a:r>
              <a:rPr lang="es-ES" sz="2100"/>
              <a:t>  : in this case we select rightmost element of the array as the pivot element</a:t>
            </a:r>
            <a:endParaRPr sz="2100"/>
          </a:p>
          <a:p>
            <a:pPr indent="0" lvl="0" marL="457200" rtl="0" algn="l">
              <a:spcBef>
                <a:spcPts val="0"/>
              </a:spcBef>
              <a:spcAft>
                <a:spcPts val="0"/>
              </a:spcAft>
              <a:buNone/>
            </a:pPr>
            <a:r>
              <a:t/>
            </a:r>
            <a:endParaRPr sz="2100"/>
          </a:p>
          <a:p>
            <a:pPr indent="0" lvl="0" marL="457200" rtl="0" algn="l">
              <a:spcBef>
                <a:spcPts val="0"/>
              </a:spcBef>
              <a:spcAft>
                <a:spcPts val="0"/>
              </a:spcAft>
              <a:buNone/>
            </a:pPr>
            <a:r>
              <a:t/>
            </a:r>
            <a:endParaRPr sz="2100"/>
          </a:p>
          <a:p>
            <a:pPr indent="0" lvl="0" marL="457200" rtl="0" algn="l">
              <a:spcBef>
                <a:spcPts val="0"/>
              </a:spcBef>
              <a:spcAft>
                <a:spcPts val="0"/>
              </a:spcAft>
              <a:buNone/>
            </a:pPr>
            <a:r>
              <a:t/>
            </a:r>
            <a:endParaRPr sz="2100"/>
          </a:p>
          <a:p>
            <a:pPr indent="0" lvl="0" marL="457200" rtl="0" algn="l">
              <a:spcBef>
                <a:spcPts val="0"/>
              </a:spcBef>
              <a:spcAft>
                <a:spcPts val="0"/>
              </a:spcAft>
              <a:buNone/>
            </a:pPr>
            <a:r>
              <a:t/>
            </a:r>
            <a:endParaRPr sz="2100"/>
          </a:p>
          <a:p>
            <a:pPr indent="0" lvl="0" marL="0" rtl="0" algn="l">
              <a:spcBef>
                <a:spcPts val="0"/>
              </a:spcBef>
              <a:spcAft>
                <a:spcPts val="0"/>
              </a:spcAft>
              <a:buNone/>
            </a:pPr>
            <a:r>
              <a:rPr b="1" lang="es-ES" sz="2100"/>
              <a:t>step 2 :Rearrange the Array</a:t>
            </a:r>
            <a:r>
              <a:rPr lang="es-ES" sz="2100"/>
              <a:t>: elements of the array are rearranged so that elements that are smaller than the pivot are put on the left and the elements greater than the pivot are put on the right.</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t/>
            </a:r>
            <a:endParaRPr sz="2100"/>
          </a:p>
          <a:p>
            <a:pPr indent="0" lvl="0" marL="457200" rtl="0" algn="l">
              <a:spcBef>
                <a:spcPts val="0"/>
              </a:spcBef>
              <a:spcAft>
                <a:spcPts val="0"/>
              </a:spcAft>
              <a:buNone/>
            </a:pPr>
            <a:r>
              <a:t/>
            </a:r>
            <a:endParaRPr sz="2100"/>
          </a:p>
          <a:p>
            <a:pPr indent="0" lvl="0" marL="457200" rtl="0" algn="l">
              <a:spcBef>
                <a:spcPts val="0"/>
              </a:spcBef>
              <a:spcAft>
                <a:spcPts val="0"/>
              </a:spcAft>
              <a:buNone/>
            </a:pPr>
            <a:r>
              <a:t/>
            </a:r>
            <a:endParaRPr sz="2100"/>
          </a:p>
        </p:txBody>
      </p:sp>
      <p:pic>
        <p:nvPicPr>
          <p:cNvPr id="1165" name="Google Shape;1165;p61"/>
          <p:cNvPicPr preferRelativeResize="0"/>
          <p:nvPr/>
        </p:nvPicPr>
        <p:blipFill>
          <a:blip r:embed="rId3">
            <a:alphaModFix/>
          </a:blip>
          <a:stretch>
            <a:fillRect/>
          </a:stretch>
        </p:blipFill>
        <p:spPr>
          <a:xfrm>
            <a:off x="2979200" y="1717875"/>
            <a:ext cx="5048050" cy="795810"/>
          </a:xfrm>
          <a:prstGeom prst="rect">
            <a:avLst/>
          </a:prstGeom>
          <a:noFill/>
          <a:ln>
            <a:noFill/>
          </a:ln>
        </p:spPr>
      </p:pic>
      <p:sp>
        <p:nvSpPr>
          <p:cNvPr id="1166" name="Google Shape;1166;p61"/>
          <p:cNvSpPr txBox="1"/>
          <p:nvPr/>
        </p:nvSpPr>
        <p:spPr>
          <a:xfrm>
            <a:off x="4164750" y="130775"/>
            <a:ext cx="3862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000"/>
              <a:t>Quick Sort Algorithm</a:t>
            </a:r>
            <a:endParaRPr sz="3000"/>
          </a:p>
        </p:txBody>
      </p:sp>
      <p:pic>
        <p:nvPicPr>
          <p:cNvPr id="1167" name="Google Shape;1167;p61"/>
          <p:cNvPicPr preferRelativeResize="0"/>
          <p:nvPr/>
        </p:nvPicPr>
        <p:blipFill>
          <a:blip r:embed="rId4">
            <a:alphaModFix/>
          </a:blip>
          <a:stretch>
            <a:fillRect/>
          </a:stretch>
        </p:blipFill>
        <p:spPr>
          <a:xfrm>
            <a:off x="3072028" y="3807750"/>
            <a:ext cx="5048050" cy="7126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7" name="Shape 977"/>
        <p:cNvGrpSpPr/>
        <p:nvPr/>
      </p:nvGrpSpPr>
      <p:grpSpPr>
        <a:xfrm>
          <a:off x="0" y="0"/>
          <a:ext cx="0" cy="0"/>
          <a:chOff x="0" y="0"/>
          <a:chExt cx="0" cy="0"/>
        </a:xfrm>
      </p:grpSpPr>
      <p:pic>
        <p:nvPicPr>
          <p:cNvPr id="978" name="Google Shape;978;p35"/>
          <p:cNvPicPr preferRelativeResize="0"/>
          <p:nvPr/>
        </p:nvPicPr>
        <p:blipFill>
          <a:blip r:embed="rId3">
            <a:alphaModFix/>
          </a:blip>
          <a:stretch>
            <a:fillRect/>
          </a:stretch>
        </p:blipFill>
        <p:spPr>
          <a:xfrm>
            <a:off x="1040325" y="220700"/>
            <a:ext cx="10137253" cy="6637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62"/>
          <p:cNvSpPr txBox="1"/>
          <p:nvPr/>
        </p:nvSpPr>
        <p:spPr>
          <a:xfrm>
            <a:off x="1661675" y="562325"/>
            <a:ext cx="100773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t>steps of rearranging the array is given:</a:t>
            </a:r>
            <a:endParaRPr sz="2400"/>
          </a:p>
          <a:p>
            <a:pPr indent="-381000" lvl="0" marL="457200" rtl="0" algn="l">
              <a:spcBef>
                <a:spcPts val="0"/>
              </a:spcBef>
              <a:spcAft>
                <a:spcPts val="0"/>
              </a:spcAft>
              <a:buSzPts val="2400"/>
              <a:buAutoNum type="arabicPeriod"/>
            </a:pPr>
            <a:r>
              <a:rPr lang="es-ES" sz="2400"/>
              <a:t>A pointer is fixed at the pivot element. the pivot element is compared with the elements beginning from the first index</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AutoNum type="arabicPeriod"/>
            </a:pPr>
            <a:r>
              <a:rPr lang="es-ES" sz="2400"/>
              <a:t>if the element is greater than the pivot element, a second pointer is set for that element.</a:t>
            </a:r>
            <a:endParaRPr sz="2400"/>
          </a:p>
        </p:txBody>
      </p:sp>
      <p:pic>
        <p:nvPicPr>
          <p:cNvPr id="1174" name="Google Shape;1174;p62"/>
          <p:cNvPicPr preferRelativeResize="0"/>
          <p:nvPr/>
        </p:nvPicPr>
        <p:blipFill>
          <a:blip r:embed="rId3">
            <a:alphaModFix/>
          </a:blip>
          <a:stretch>
            <a:fillRect/>
          </a:stretch>
        </p:blipFill>
        <p:spPr>
          <a:xfrm>
            <a:off x="2418175" y="1986150"/>
            <a:ext cx="6623450" cy="1860350"/>
          </a:xfrm>
          <a:prstGeom prst="rect">
            <a:avLst/>
          </a:prstGeom>
          <a:noFill/>
          <a:ln>
            <a:noFill/>
          </a:ln>
        </p:spPr>
      </p:pic>
      <p:pic>
        <p:nvPicPr>
          <p:cNvPr id="1175" name="Google Shape;1175;p62"/>
          <p:cNvPicPr preferRelativeResize="0"/>
          <p:nvPr/>
        </p:nvPicPr>
        <p:blipFill>
          <a:blip r:embed="rId4">
            <a:alphaModFix/>
          </a:blip>
          <a:stretch>
            <a:fillRect/>
          </a:stretch>
        </p:blipFill>
        <p:spPr>
          <a:xfrm>
            <a:off x="2871325" y="4810625"/>
            <a:ext cx="6623450" cy="186928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63"/>
          <p:cNvSpPr txBox="1"/>
          <p:nvPr/>
        </p:nvSpPr>
        <p:spPr>
          <a:xfrm>
            <a:off x="1661675" y="562325"/>
            <a:ext cx="100773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t>steps of rearranging the array is given:</a:t>
            </a:r>
            <a:endParaRPr sz="2400"/>
          </a:p>
          <a:p>
            <a:pPr indent="0" lvl="0" marL="0" rtl="0" algn="l">
              <a:spcBef>
                <a:spcPts val="0"/>
              </a:spcBef>
              <a:spcAft>
                <a:spcPts val="0"/>
              </a:spcAft>
              <a:buNone/>
            </a:pPr>
            <a:r>
              <a:rPr lang="es-ES" sz="2400"/>
              <a:t>3. Now, pivot is compared with other elements. If an element smaller than the pivot element is reached, the smaller element is swapped with the greater element found earlier.</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p:txBody>
      </p:sp>
      <p:pic>
        <p:nvPicPr>
          <p:cNvPr id="1182" name="Google Shape;1182;p63"/>
          <p:cNvPicPr preferRelativeResize="0"/>
          <p:nvPr/>
        </p:nvPicPr>
        <p:blipFill>
          <a:blip r:embed="rId3">
            <a:alphaModFix/>
          </a:blip>
          <a:stretch>
            <a:fillRect/>
          </a:stretch>
        </p:blipFill>
        <p:spPr>
          <a:xfrm>
            <a:off x="4157663" y="2090738"/>
            <a:ext cx="3876675" cy="26765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64"/>
          <p:cNvSpPr txBox="1"/>
          <p:nvPr/>
        </p:nvSpPr>
        <p:spPr>
          <a:xfrm>
            <a:off x="1661675" y="562325"/>
            <a:ext cx="10077300" cy="504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t>steps of rearranging the array is given:</a:t>
            </a:r>
            <a:endParaRPr sz="2400"/>
          </a:p>
          <a:p>
            <a:pPr indent="0" lvl="0" marL="0" rtl="0" algn="l">
              <a:spcBef>
                <a:spcPts val="0"/>
              </a:spcBef>
              <a:spcAft>
                <a:spcPts val="0"/>
              </a:spcAft>
              <a:buNone/>
            </a:pPr>
            <a:r>
              <a:rPr lang="es-ES" sz="2400"/>
              <a:t>4. Again, the process is repeated to set the next greater element as the second pointer. And, swap it with another smaller element.</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s-ES" sz="3100"/>
              <a:t>5. </a:t>
            </a:r>
            <a:r>
              <a:rPr lang="es-ES" sz="2050">
                <a:solidFill>
                  <a:schemeClr val="dk1"/>
                </a:solidFill>
                <a:highlight>
                  <a:srgbClr val="F9FAFC"/>
                </a:highlight>
              </a:rPr>
              <a:t>The process goes on until the second last element is reached.</a:t>
            </a:r>
            <a:endParaRPr sz="2050">
              <a:solidFill>
                <a:schemeClr val="dk1"/>
              </a:solidFill>
              <a:highlight>
                <a:srgbClr val="F9FAFC"/>
              </a:highlight>
            </a:endParaRPr>
          </a:p>
          <a:p>
            <a:pPr indent="0" lvl="0" marL="0" rtl="0" algn="l">
              <a:spcBef>
                <a:spcPts val="0"/>
              </a:spcBef>
              <a:spcAft>
                <a:spcPts val="0"/>
              </a:spcAft>
              <a:buNone/>
            </a:pPr>
            <a:r>
              <a:t/>
            </a:r>
            <a:endParaRPr sz="2050">
              <a:solidFill>
                <a:schemeClr val="dk1"/>
              </a:solidFill>
              <a:highlight>
                <a:srgbClr val="F9FAFC"/>
              </a:highlight>
            </a:endParaRPr>
          </a:p>
          <a:p>
            <a:pPr indent="0" lvl="0" marL="457200" rtl="0" algn="l">
              <a:spcBef>
                <a:spcPts val="0"/>
              </a:spcBef>
              <a:spcAft>
                <a:spcPts val="0"/>
              </a:spcAft>
              <a:buNone/>
            </a:pPr>
            <a:r>
              <a:rPr lang="es-ES" sz="2400"/>
              <a:t>.</a:t>
            </a:r>
            <a:endParaRPr sz="2400"/>
          </a:p>
        </p:txBody>
      </p:sp>
      <p:pic>
        <p:nvPicPr>
          <p:cNvPr id="1189" name="Google Shape;1189;p64"/>
          <p:cNvPicPr preferRelativeResize="0"/>
          <p:nvPr/>
        </p:nvPicPr>
        <p:blipFill>
          <a:blip r:embed="rId3">
            <a:alphaModFix/>
          </a:blip>
          <a:stretch>
            <a:fillRect/>
          </a:stretch>
        </p:blipFill>
        <p:spPr>
          <a:xfrm>
            <a:off x="2590800" y="1967025"/>
            <a:ext cx="4918725" cy="2225150"/>
          </a:xfrm>
          <a:prstGeom prst="rect">
            <a:avLst/>
          </a:prstGeom>
          <a:noFill/>
          <a:ln>
            <a:noFill/>
          </a:ln>
        </p:spPr>
      </p:pic>
      <p:pic>
        <p:nvPicPr>
          <p:cNvPr id="1190" name="Google Shape;1190;p64"/>
          <p:cNvPicPr preferRelativeResize="0"/>
          <p:nvPr/>
        </p:nvPicPr>
        <p:blipFill>
          <a:blip r:embed="rId4">
            <a:alphaModFix/>
          </a:blip>
          <a:stretch>
            <a:fillRect/>
          </a:stretch>
        </p:blipFill>
        <p:spPr>
          <a:xfrm>
            <a:off x="4033825" y="4797188"/>
            <a:ext cx="4124325" cy="18383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p65"/>
          <p:cNvSpPr txBox="1"/>
          <p:nvPr/>
        </p:nvSpPr>
        <p:spPr>
          <a:xfrm>
            <a:off x="1661675" y="562325"/>
            <a:ext cx="10077300" cy="519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t>steps of rearranging the array is given:</a:t>
            </a:r>
            <a:endParaRPr sz="2400"/>
          </a:p>
          <a:p>
            <a:pPr indent="0" lvl="0" marL="0" rtl="0" algn="l">
              <a:spcBef>
                <a:spcPts val="0"/>
              </a:spcBef>
              <a:spcAft>
                <a:spcPts val="0"/>
              </a:spcAft>
              <a:buNone/>
            </a:pPr>
            <a:r>
              <a:rPr lang="es-ES" sz="2400"/>
              <a:t>6.</a:t>
            </a:r>
            <a:r>
              <a:rPr lang="es-ES" sz="3100"/>
              <a:t> </a:t>
            </a:r>
            <a:r>
              <a:rPr lang="es-ES" sz="2050">
                <a:solidFill>
                  <a:schemeClr val="dk1"/>
                </a:solidFill>
                <a:highlight>
                  <a:srgbClr val="F9FAFC"/>
                </a:highlight>
              </a:rPr>
              <a:t>Finally, the pivot element is swapped with the second pointer.</a:t>
            </a:r>
            <a:endParaRPr sz="2050">
              <a:solidFill>
                <a:schemeClr val="dk1"/>
              </a:solidFill>
              <a:highlight>
                <a:srgbClr val="F9FAFC"/>
              </a:highlight>
            </a:endParaRPr>
          </a:p>
          <a:p>
            <a:pPr indent="0" lvl="0" marL="0" rtl="0" algn="l">
              <a:spcBef>
                <a:spcPts val="0"/>
              </a:spcBef>
              <a:spcAft>
                <a:spcPts val="0"/>
              </a:spcAft>
              <a:buClr>
                <a:schemeClr val="dk1"/>
              </a:buClr>
              <a:buSzPts val="1100"/>
              <a:buFont typeface="Arial"/>
              <a:buNone/>
            </a:pPr>
            <a:r>
              <a:t/>
            </a:r>
            <a:endParaRPr sz="1350">
              <a:solidFill>
                <a:schemeClr val="dk1"/>
              </a:solidFill>
              <a:highlight>
                <a:srgbClr val="F9FAFC"/>
              </a:highlight>
            </a:endParaRPr>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050">
              <a:solidFill>
                <a:schemeClr val="dk1"/>
              </a:solidFill>
              <a:highlight>
                <a:srgbClr val="F9FAFC"/>
              </a:highlight>
            </a:endParaRPr>
          </a:p>
          <a:p>
            <a:pPr indent="0" lvl="0" marL="0" rtl="0" algn="l">
              <a:spcBef>
                <a:spcPts val="0"/>
              </a:spcBef>
              <a:spcAft>
                <a:spcPts val="0"/>
              </a:spcAft>
              <a:buNone/>
            </a:pPr>
            <a:r>
              <a:t/>
            </a:r>
            <a:endParaRPr sz="2050">
              <a:solidFill>
                <a:schemeClr val="dk1"/>
              </a:solidFill>
              <a:highlight>
                <a:srgbClr val="F9FAFC"/>
              </a:highlight>
            </a:endParaRPr>
          </a:p>
          <a:p>
            <a:pPr indent="0" lvl="0" marL="457200" rtl="0" algn="l">
              <a:spcBef>
                <a:spcPts val="0"/>
              </a:spcBef>
              <a:spcAft>
                <a:spcPts val="0"/>
              </a:spcAft>
              <a:buNone/>
            </a:pPr>
            <a:r>
              <a:rPr lang="es-ES" sz="2400"/>
              <a:t>.</a:t>
            </a:r>
            <a:endParaRPr sz="2400"/>
          </a:p>
        </p:txBody>
      </p:sp>
      <p:pic>
        <p:nvPicPr>
          <p:cNvPr id="1197" name="Google Shape;1197;p65"/>
          <p:cNvPicPr preferRelativeResize="0"/>
          <p:nvPr/>
        </p:nvPicPr>
        <p:blipFill>
          <a:blip r:embed="rId3">
            <a:alphaModFix/>
          </a:blip>
          <a:stretch>
            <a:fillRect/>
          </a:stretch>
        </p:blipFill>
        <p:spPr>
          <a:xfrm>
            <a:off x="3321425" y="1768450"/>
            <a:ext cx="5720200" cy="1403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66"/>
          <p:cNvSpPr txBox="1"/>
          <p:nvPr/>
        </p:nvSpPr>
        <p:spPr>
          <a:xfrm>
            <a:off x="1661675" y="562325"/>
            <a:ext cx="10077300" cy="571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t>steps of rearranging the array is given:</a:t>
            </a:r>
            <a:endParaRPr sz="2400"/>
          </a:p>
          <a:p>
            <a:pPr indent="0" lvl="0" marL="0" rtl="0" algn="l">
              <a:spcBef>
                <a:spcPts val="0"/>
              </a:spcBef>
              <a:spcAft>
                <a:spcPts val="0"/>
              </a:spcAft>
              <a:buNone/>
            </a:pPr>
            <a:r>
              <a:rPr lang="es-ES" sz="2400"/>
              <a:t>step 3 : Divide subarrays</a:t>
            </a:r>
            <a:r>
              <a:rPr lang="es-ES" sz="2050">
                <a:solidFill>
                  <a:schemeClr val="dk1"/>
                </a:solidFill>
                <a:highlight>
                  <a:srgbClr val="F9FAFC"/>
                </a:highlight>
              </a:rPr>
              <a:t>.</a:t>
            </a:r>
            <a:endParaRPr sz="2050">
              <a:solidFill>
                <a:schemeClr val="dk1"/>
              </a:solidFill>
              <a:highlight>
                <a:srgbClr val="F9FAFC"/>
              </a:highlight>
            </a:endParaRPr>
          </a:p>
          <a:p>
            <a:pPr indent="0" lvl="0" marL="0" rtl="0" algn="l">
              <a:spcBef>
                <a:spcPts val="0"/>
              </a:spcBef>
              <a:spcAft>
                <a:spcPts val="0"/>
              </a:spcAft>
              <a:buNone/>
            </a:pPr>
            <a:r>
              <a:rPr lang="es-ES" sz="2050">
                <a:solidFill>
                  <a:schemeClr val="dk1"/>
                </a:solidFill>
                <a:highlight>
                  <a:srgbClr val="F9FAFC"/>
                </a:highlight>
              </a:rPr>
              <a:t>Pivot elements are again chosen for the left and right sub-parts separately. And step 2 is repeated</a:t>
            </a:r>
            <a:endParaRPr sz="2050">
              <a:solidFill>
                <a:schemeClr val="dk1"/>
              </a:solidFill>
              <a:highlight>
                <a:srgbClr val="F9FAFC"/>
              </a:highlight>
            </a:endParaRPr>
          </a:p>
          <a:p>
            <a:pPr indent="0" lvl="0" marL="0" rtl="0" algn="l">
              <a:spcBef>
                <a:spcPts val="0"/>
              </a:spcBef>
              <a:spcAft>
                <a:spcPts val="0"/>
              </a:spcAft>
              <a:buNone/>
            </a:pPr>
            <a:r>
              <a:t/>
            </a:r>
            <a:endParaRPr sz="1350">
              <a:solidFill>
                <a:schemeClr val="dk1"/>
              </a:solidFill>
              <a:highlight>
                <a:srgbClr val="F9FAFC"/>
              </a:highlight>
            </a:endParaRPr>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050">
              <a:solidFill>
                <a:schemeClr val="dk1"/>
              </a:solidFill>
              <a:highlight>
                <a:srgbClr val="F9FAFC"/>
              </a:highlight>
            </a:endParaRPr>
          </a:p>
          <a:p>
            <a:pPr indent="0" lvl="0" marL="0" rtl="0" algn="l">
              <a:spcBef>
                <a:spcPts val="0"/>
              </a:spcBef>
              <a:spcAft>
                <a:spcPts val="0"/>
              </a:spcAft>
              <a:buNone/>
            </a:pPr>
            <a:r>
              <a:t/>
            </a:r>
            <a:endParaRPr sz="2050">
              <a:solidFill>
                <a:schemeClr val="dk1"/>
              </a:solidFill>
              <a:highlight>
                <a:srgbClr val="F9FAFC"/>
              </a:highlight>
            </a:endParaRPr>
          </a:p>
          <a:p>
            <a:pPr indent="0" lvl="0" marL="457200" rtl="0" algn="l">
              <a:spcBef>
                <a:spcPts val="0"/>
              </a:spcBef>
              <a:spcAft>
                <a:spcPts val="0"/>
              </a:spcAft>
              <a:buNone/>
            </a:pPr>
            <a:r>
              <a:rPr lang="es-ES" sz="2400"/>
              <a:t>.</a:t>
            </a:r>
            <a:endParaRPr sz="2400"/>
          </a:p>
        </p:txBody>
      </p:sp>
      <p:pic>
        <p:nvPicPr>
          <p:cNvPr id="1204" name="Google Shape;1204;p66"/>
          <p:cNvPicPr preferRelativeResize="0"/>
          <p:nvPr/>
        </p:nvPicPr>
        <p:blipFill>
          <a:blip r:embed="rId3">
            <a:alphaModFix/>
          </a:blip>
          <a:stretch>
            <a:fillRect/>
          </a:stretch>
        </p:blipFill>
        <p:spPr>
          <a:xfrm>
            <a:off x="2473948" y="2141648"/>
            <a:ext cx="8701108" cy="41389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67"/>
          <p:cNvSpPr txBox="1"/>
          <p:nvPr/>
        </p:nvSpPr>
        <p:spPr>
          <a:xfrm>
            <a:off x="1661675" y="562325"/>
            <a:ext cx="10077300" cy="414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t>Example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050">
              <a:solidFill>
                <a:schemeClr val="dk1"/>
              </a:solidFill>
              <a:highlight>
                <a:srgbClr val="F9FAFC"/>
              </a:highlight>
            </a:endParaRPr>
          </a:p>
          <a:p>
            <a:pPr indent="0" lvl="0" marL="0" rtl="0" algn="l">
              <a:spcBef>
                <a:spcPts val="0"/>
              </a:spcBef>
              <a:spcAft>
                <a:spcPts val="0"/>
              </a:spcAft>
              <a:buNone/>
            </a:pPr>
            <a:r>
              <a:t/>
            </a:r>
            <a:endParaRPr sz="2050">
              <a:solidFill>
                <a:schemeClr val="dk1"/>
              </a:solidFill>
              <a:highlight>
                <a:srgbClr val="F9FAFC"/>
              </a:highlight>
            </a:endParaRPr>
          </a:p>
          <a:p>
            <a:pPr indent="0" lvl="0" marL="457200" rtl="0" algn="l">
              <a:spcBef>
                <a:spcPts val="0"/>
              </a:spcBef>
              <a:spcAft>
                <a:spcPts val="0"/>
              </a:spcAft>
              <a:buNone/>
            </a:pPr>
            <a:r>
              <a:rPr lang="es-ES" sz="2400"/>
              <a:t>.</a:t>
            </a:r>
            <a:endParaRPr sz="2400"/>
          </a:p>
        </p:txBody>
      </p:sp>
      <p:pic>
        <p:nvPicPr>
          <p:cNvPr id="1211" name="Google Shape;1211;p67"/>
          <p:cNvPicPr preferRelativeResize="0"/>
          <p:nvPr/>
        </p:nvPicPr>
        <p:blipFill>
          <a:blip r:embed="rId3">
            <a:alphaModFix/>
          </a:blip>
          <a:stretch>
            <a:fillRect/>
          </a:stretch>
        </p:blipFill>
        <p:spPr>
          <a:xfrm>
            <a:off x="1511875" y="1146227"/>
            <a:ext cx="4063700" cy="710850"/>
          </a:xfrm>
          <a:prstGeom prst="rect">
            <a:avLst/>
          </a:prstGeom>
          <a:noFill/>
          <a:ln>
            <a:noFill/>
          </a:ln>
        </p:spPr>
      </p:pic>
      <p:pic>
        <p:nvPicPr>
          <p:cNvPr id="1212" name="Google Shape;1212;p67"/>
          <p:cNvPicPr preferRelativeResize="0"/>
          <p:nvPr/>
        </p:nvPicPr>
        <p:blipFill>
          <a:blip r:embed="rId4">
            <a:alphaModFix/>
          </a:blip>
          <a:stretch>
            <a:fillRect/>
          </a:stretch>
        </p:blipFill>
        <p:spPr>
          <a:xfrm>
            <a:off x="1661675" y="2222725"/>
            <a:ext cx="3038475" cy="1600200"/>
          </a:xfrm>
          <a:prstGeom prst="rect">
            <a:avLst/>
          </a:prstGeom>
          <a:noFill/>
          <a:ln>
            <a:noFill/>
          </a:ln>
        </p:spPr>
      </p:pic>
      <p:pic>
        <p:nvPicPr>
          <p:cNvPr id="1213" name="Google Shape;1213;p67"/>
          <p:cNvPicPr preferRelativeResize="0"/>
          <p:nvPr/>
        </p:nvPicPr>
        <p:blipFill>
          <a:blip r:embed="rId5">
            <a:alphaModFix/>
          </a:blip>
          <a:stretch>
            <a:fillRect/>
          </a:stretch>
        </p:blipFill>
        <p:spPr>
          <a:xfrm>
            <a:off x="1661675" y="4402150"/>
            <a:ext cx="2895600" cy="1666875"/>
          </a:xfrm>
          <a:prstGeom prst="rect">
            <a:avLst/>
          </a:prstGeom>
          <a:noFill/>
          <a:ln>
            <a:noFill/>
          </a:ln>
        </p:spPr>
      </p:pic>
      <p:pic>
        <p:nvPicPr>
          <p:cNvPr id="1214" name="Google Shape;1214;p67"/>
          <p:cNvPicPr preferRelativeResize="0"/>
          <p:nvPr/>
        </p:nvPicPr>
        <p:blipFill>
          <a:blip r:embed="rId6">
            <a:alphaModFix/>
          </a:blip>
          <a:stretch>
            <a:fillRect/>
          </a:stretch>
        </p:blipFill>
        <p:spPr>
          <a:xfrm>
            <a:off x="7299125" y="1057475"/>
            <a:ext cx="3114675" cy="1790700"/>
          </a:xfrm>
          <a:prstGeom prst="rect">
            <a:avLst/>
          </a:prstGeom>
          <a:noFill/>
          <a:ln>
            <a:noFill/>
          </a:ln>
        </p:spPr>
      </p:pic>
      <p:pic>
        <p:nvPicPr>
          <p:cNvPr id="1215" name="Google Shape;1215;p67"/>
          <p:cNvPicPr preferRelativeResize="0"/>
          <p:nvPr/>
        </p:nvPicPr>
        <p:blipFill>
          <a:blip r:embed="rId7">
            <a:alphaModFix/>
          </a:blip>
          <a:stretch>
            <a:fillRect/>
          </a:stretch>
        </p:blipFill>
        <p:spPr>
          <a:xfrm>
            <a:off x="7299125" y="3539025"/>
            <a:ext cx="3057525" cy="1828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68"/>
          <p:cNvSpPr txBox="1"/>
          <p:nvPr/>
        </p:nvSpPr>
        <p:spPr>
          <a:xfrm>
            <a:off x="1661675" y="562325"/>
            <a:ext cx="10077300" cy="414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t>Example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050">
              <a:solidFill>
                <a:schemeClr val="dk1"/>
              </a:solidFill>
              <a:highlight>
                <a:srgbClr val="F9FAFC"/>
              </a:highlight>
            </a:endParaRPr>
          </a:p>
          <a:p>
            <a:pPr indent="0" lvl="0" marL="0" rtl="0" algn="l">
              <a:spcBef>
                <a:spcPts val="0"/>
              </a:spcBef>
              <a:spcAft>
                <a:spcPts val="0"/>
              </a:spcAft>
              <a:buNone/>
            </a:pPr>
            <a:r>
              <a:t/>
            </a:r>
            <a:endParaRPr sz="2050">
              <a:solidFill>
                <a:schemeClr val="dk1"/>
              </a:solidFill>
              <a:highlight>
                <a:srgbClr val="F9FAFC"/>
              </a:highlight>
            </a:endParaRPr>
          </a:p>
          <a:p>
            <a:pPr indent="0" lvl="0" marL="457200" rtl="0" algn="l">
              <a:spcBef>
                <a:spcPts val="0"/>
              </a:spcBef>
              <a:spcAft>
                <a:spcPts val="0"/>
              </a:spcAft>
              <a:buNone/>
            </a:pPr>
            <a:r>
              <a:rPr lang="es-ES" sz="2400"/>
              <a:t>.</a:t>
            </a:r>
            <a:endParaRPr sz="2400"/>
          </a:p>
        </p:txBody>
      </p:sp>
      <p:pic>
        <p:nvPicPr>
          <p:cNvPr id="1222" name="Google Shape;1222;p68"/>
          <p:cNvPicPr preferRelativeResize="0"/>
          <p:nvPr/>
        </p:nvPicPr>
        <p:blipFill>
          <a:blip r:embed="rId3">
            <a:alphaModFix/>
          </a:blip>
          <a:stretch>
            <a:fillRect/>
          </a:stretch>
        </p:blipFill>
        <p:spPr>
          <a:xfrm>
            <a:off x="2008175" y="1424300"/>
            <a:ext cx="3124200" cy="1733550"/>
          </a:xfrm>
          <a:prstGeom prst="rect">
            <a:avLst/>
          </a:prstGeom>
          <a:noFill/>
          <a:ln>
            <a:noFill/>
          </a:ln>
        </p:spPr>
      </p:pic>
      <p:pic>
        <p:nvPicPr>
          <p:cNvPr id="1223" name="Google Shape;1223;p68"/>
          <p:cNvPicPr preferRelativeResize="0"/>
          <p:nvPr/>
        </p:nvPicPr>
        <p:blipFill>
          <a:blip r:embed="rId4">
            <a:alphaModFix/>
          </a:blip>
          <a:stretch>
            <a:fillRect/>
          </a:stretch>
        </p:blipFill>
        <p:spPr>
          <a:xfrm>
            <a:off x="2008175" y="3862700"/>
            <a:ext cx="3124200" cy="1790700"/>
          </a:xfrm>
          <a:prstGeom prst="rect">
            <a:avLst/>
          </a:prstGeom>
          <a:noFill/>
          <a:ln>
            <a:noFill/>
          </a:ln>
        </p:spPr>
      </p:pic>
      <p:pic>
        <p:nvPicPr>
          <p:cNvPr id="1224" name="Google Shape;1224;p68"/>
          <p:cNvPicPr preferRelativeResize="0"/>
          <p:nvPr/>
        </p:nvPicPr>
        <p:blipFill>
          <a:blip r:embed="rId5">
            <a:alphaModFix/>
          </a:blip>
          <a:stretch>
            <a:fillRect/>
          </a:stretch>
        </p:blipFill>
        <p:spPr>
          <a:xfrm>
            <a:off x="6730575" y="1376675"/>
            <a:ext cx="3095625" cy="1828800"/>
          </a:xfrm>
          <a:prstGeom prst="rect">
            <a:avLst/>
          </a:prstGeom>
          <a:noFill/>
          <a:ln>
            <a:noFill/>
          </a:ln>
        </p:spPr>
      </p:pic>
      <p:pic>
        <p:nvPicPr>
          <p:cNvPr id="1225" name="Google Shape;1225;p68"/>
          <p:cNvPicPr preferRelativeResize="0"/>
          <p:nvPr/>
        </p:nvPicPr>
        <p:blipFill>
          <a:blip r:embed="rId6">
            <a:alphaModFix/>
          </a:blip>
          <a:stretch>
            <a:fillRect/>
          </a:stretch>
        </p:blipFill>
        <p:spPr>
          <a:xfrm>
            <a:off x="6989500" y="3625325"/>
            <a:ext cx="3076575" cy="1714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69"/>
          <p:cNvSpPr txBox="1"/>
          <p:nvPr/>
        </p:nvSpPr>
        <p:spPr>
          <a:xfrm>
            <a:off x="1661675" y="562325"/>
            <a:ext cx="10077300" cy="414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t>Example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050">
              <a:solidFill>
                <a:schemeClr val="dk1"/>
              </a:solidFill>
              <a:highlight>
                <a:srgbClr val="F9FAFC"/>
              </a:highlight>
            </a:endParaRPr>
          </a:p>
          <a:p>
            <a:pPr indent="0" lvl="0" marL="0" rtl="0" algn="l">
              <a:spcBef>
                <a:spcPts val="0"/>
              </a:spcBef>
              <a:spcAft>
                <a:spcPts val="0"/>
              </a:spcAft>
              <a:buNone/>
            </a:pPr>
            <a:r>
              <a:t/>
            </a:r>
            <a:endParaRPr sz="2050">
              <a:solidFill>
                <a:schemeClr val="dk1"/>
              </a:solidFill>
              <a:highlight>
                <a:srgbClr val="F9FAFC"/>
              </a:highlight>
            </a:endParaRPr>
          </a:p>
          <a:p>
            <a:pPr indent="0" lvl="0" marL="457200" rtl="0" algn="l">
              <a:spcBef>
                <a:spcPts val="0"/>
              </a:spcBef>
              <a:spcAft>
                <a:spcPts val="0"/>
              </a:spcAft>
              <a:buNone/>
            </a:pPr>
            <a:r>
              <a:rPr lang="es-ES" sz="2400"/>
              <a:t>.</a:t>
            </a:r>
            <a:endParaRPr sz="2400"/>
          </a:p>
        </p:txBody>
      </p:sp>
      <p:pic>
        <p:nvPicPr>
          <p:cNvPr id="1232" name="Google Shape;1232;p69"/>
          <p:cNvPicPr preferRelativeResize="0"/>
          <p:nvPr/>
        </p:nvPicPr>
        <p:blipFill>
          <a:blip r:embed="rId3">
            <a:alphaModFix/>
          </a:blip>
          <a:stretch>
            <a:fillRect/>
          </a:stretch>
        </p:blipFill>
        <p:spPr>
          <a:xfrm>
            <a:off x="1425550" y="1381125"/>
            <a:ext cx="3019425" cy="1657350"/>
          </a:xfrm>
          <a:prstGeom prst="rect">
            <a:avLst/>
          </a:prstGeom>
          <a:noFill/>
          <a:ln>
            <a:noFill/>
          </a:ln>
        </p:spPr>
      </p:pic>
      <p:pic>
        <p:nvPicPr>
          <p:cNvPr id="1233" name="Google Shape;1233;p69"/>
          <p:cNvPicPr preferRelativeResize="0"/>
          <p:nvPr/>
        </p:nvPicPr>
        <p:blipFill>
          <a:blip r:embed="rId4">
            <a:alphaModFix/>
          </a:blip>
          <a:stretch>
            <a:fillRect/>
          </a:stretch>
        </p:blipFill>
        <p:spPr>
          <a:xfrm>
            <a:off x="1555025" y="3819525"/>
            <a:ext cx="3124200" cy="1019175"/>
          </a:xfrm>
          <a:prstGeom prst="rect">
            <a:avLst/>
          </a:prstGeom>
          <a:noFill/>
          <a:ln>
            <a:noFill/>
          </a:ln>
        </p:spPr>
      </p:pic>
      <p:pic>
        <p:nvPicPr>
          <p:cNvPr id="1234" name="Google Shape;1234;p69"/>
          <p:cNvPicPr preferRelativeResize="0"/>
          <p:nvPr/>
        </p:nvPicPr>
        <p:blipFill>
          <a:blip r:embed="rId5">
            <a:alphaModFix/>
          </a:blip>
          <a:stretch>
            <a:fillRect/>
          </a:stretch>
        </p:blipFill>
        <p:spPr>
          <a:xfrm>
            <a:off x="6863400" y="2552700"/>
            <a:ext cx="3200400" cy="8763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9" name="Shape 1239"/>
        <p:cNvGrpSpPr/>
        <p:nvPr/>
      </p:nvGrpSpPr>
      <p:grpSpPr>
        <a:xfrm>
          <a:off x="0" y="0"/>
          <a:ext cx="0" cy="0"/>
          <a:chOff x="0" y="0"/>
          <a:chExt cx="0" cy="0"/>
        </a:xfrm>
      </p:grpSpPr>
      <p:pic>
        <p:nvPicPr>
          <p:cNvPr id="1240" name="Google Shape;1240;p70"/>
          <p:cNvPicPr preferRelativeResize="0"/>
          <p:nvPr/>
        </p:nvPicPr>
        <p:blipFill>
          <a:blip r:embed="rId3">
            <a:alphaModFix/>
          </a:blip>
          <a:stretch>
            <a:fillRect/>
          </a:stretch>
        </p:blipFill>
        <p:spPr>
          <a:xfrm>
            <a:off x="1480850" y="883025"/>
            <a:ext cx="9421275" cy="3284900"/>
          </a:xfrm>
          <a:prstGeom prst="rect">
            <a:avLst/>
          </a:prstGeom>
          <a:noFill/>
          <a:ln>
            <a:noFill/>
          </a:ln>
        </p:spPr>
      </p:pic>
      <p:sp>
        <p:nvSpPr>
          <p:cNvPr id="1241" name="Google Shape;1241;p70"/>
          <p:cNvSpPr txBox="1"/>
          <p:nvPr/>
        </p:nvSpPr>
        <p:spPr>
          <a:xfrm>
            <a:off x="5064625" y="132850"/>
            <a:ext cx="4300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200"/>
              <a:t>Quick sort algorithm</a:t>
            </a:r>
            <a:endParaRPr sz="22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71"/>
          <p:cNvSpPr txBox="1"/>
          <p:nvPr/>
        </p:nvSpPr>
        <p:spPr>
          <a:xfrm>
            <a:off x="5064625" y="132850"/>
            <a:ext cx="4234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200"/>
              <a:t>Quick sort algorithm</a:t>
            </a:r>
            <a:endParaRPr sz="2200"/>
          </a:p>
        </p:txBody>
      </p:sp>
      <p:pic>
        <p:nvPicPr>
          <p:cNvPr id="1248" name="Google Shape;1248;p71"/>
          <p:cNvPicPr preferRelativeResize="0"/>
          <p:nvPr/>
        </p:nvPicPr>
        <p:blipFill>
          <a:blip r:embed="rId3">
            <a:alphaModFix/>
          </a:blip>
          <a:stretch>
            <a:fillRect/>
          </a:stretch>
        </p:blipFill>
        <p:spPr>
          <a:xfrm>
            <a:off x="1414400" y="656050"/>
            <a:ext cx="6871650" cy="4952775"/>
          </a:xfrm>
          <a:prstGeom prst="rect">
            <a:avLst/>
          </a:prstGeom>
          <a:noFill/>
          <a:ln>
            <a:noFill/>
          </a:ln>
        </p:spPr>
      </p:pic>
      <p:pic>
        <p:nvPicPr>
          <p:cNvPr id="1249" name="Google Shape;1249;p71"/>
          <p:cNvPicPr preferRelativeResize="0"/>
          <p:nvPr/>
        </p:nvPicPr>
        <p:blipFill>
          <a:blip r:embed="rId4">
            <a:alphaModFix/>
          </a:blip>
          <a:stretch>
            <a:fillRect/>
          </a:stretch>
        </p:blipFill>
        <p:spPr>
          <a:xfrm>
            <a:off x="1812925" y="5741650"/>
            <a:ext cx="5875350" cy="866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3" name="Shape 983"/>
        <p:cNvGrpSpPr/>
        <p:nvPr/>
      </p:nvGrpSpPr>
      <p:grpSpPr>
        <a:xfrm>
          <a:off x="0" y="0"/>
          <a:ext cx="0" cy="0"/>
          <a:chOff x="0" y="0"/>
          <a:chExt cx="0" cy="0"/>
        </a:xfrm>
      </p:grpSpPr>
      <p:sp>
        <p:nvSpPr>
          <p:cNvPr id="984" name="Google Shape;984;p36"/>
          <p:cNvSpPr txBox="1"/>
          <p:nvPr/>
        </p:nvSpPr>
        <p:spPr>
          <a:xfrm>
            <a:off x="2083200" y="1951500"/>
            <a:ext cx="80256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4000"/>
              <a:t>Examples</a:t>
            </a:r>
            <a:endParaRPr sz="4000"/>
          </a:p>
          <a:p>
            <a:pPr indent="0" lvl="0" marL="0" rtl="0" algn="l">
              <a:spcBef>
                <a:spcPts val="0"/>
              </a:spcBef>
              <a:spcAft>
                <a:spcPts val="0"/>
              </a:spcAft>
              <a:buNone/>
            </a:pPr>
            <a:r>
              <a:rPr lang="es-ES" sz="4000"/>
              <a:t>Merge sort</a:t>
            </a:r>
            <a:endParaRPr sz="4000"/>
          </a:p>
          <a:p>
            <a:pPr indent="0" lvl="0" marL="0" rtl="0" algn="l">
              <a:spcBef>
                <a:spcPts val="0"/>
              </a:spcBef>
              <a:spcAft>
                <a:spcPts val="0"/>
              </a:spcAft>
              <a:buNone/>
            </a:pPr>
            <a:r>
              <a:rPr lang="es-ES" sz="4000"/>
              <a:t>quick sort</a:t>
            </a:r>
            <a:endParaRPr sz="4000"/>
          </a:p>
          <a:p>
            <a:pPr indent="0" lvl="0" marL="0" rtl="0" algn="l">
              <a:spcBef>
                <a:spcPts val="0"/>
              </a:spcBef>
              <a:spcAft>
                <a:spcPts val="0"/>
              </a:spcAft>
              <a:buNone/>
            </a:pPr>
            <a:r>
              <a:rPr lang="es-ES" sz="4000"/>
              <a:t>Binary search</a:t>
            </a:r>
            <a:endParaRPr sz="4000"/>
          </a:p>
          <a:p>
            <a:pPr indent="0" lvl="0" marL="0" rtl="0" algn="l">
              <a:spcBef>
                <a:spcPts val="0"/>
              </a:spcBef>
              <a:spcAft>
                <a:spcPts val="0"/>
              </a:spcAft>
              <a:buNone/>
            </a:pPr>
            <a:r>
              <a:rPr lang="es-ES" sz="4000"/>
              <a:t>selection sort</a:t>
            </a:r>
            <a:endParaRPr sz="4000"/>
          </a:p>
          <a:p>
            <a:pPr indent="0" lvl="0" marL="0" rtl="0" algn="l">
              <a:spcBef>
                <a:spcPts val="0"/>
              </a:spcBef>
              <a:spcAft>
                <a:spcPts val="0"/>
              </a:spcAft>
              <a:buNone/>
            </a:pPr>
            <a:r>
              <a:t/>
            </a:r>
            <a:endParaRPr sz="4000"/>
          </a:p>
        </p:txBody>
      </p:sp>
      <p:sp>
        <p:nvSpPr>
          <p:cNvPr id="985" name="Google Shape;985;p36"/>
          <p:cNvSpPr txBox="1"/>
          <p:nvPr/>
        </p:nvSpPr>
        <p:spPr>
          <a:xfrm>
            <a:off x="2508800" y="0"/>
            <a:ext cx="8025600" cy="9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4700"/>
              <a:t>Divide and Conquer</a:t>
            </a:r>
            <a:endParaRPr sz="47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72"/>
          <p:cNvSpPr txBox="1"/>
          <p:nvPr/>
        </p:nvSpPr>
        <p:spPr>
          <a:xfrm>
            <a:off x="5064625" y="132850"/>
            <a:ext cx="4234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200"/>
              <a:t>Quick sort algorithm</a:t>
            </a:r>
            <a:endParaRPr sz="2200"/>
          </a:p>
        </p:txBody>
      </p:sp>
      <p:pic>
        <p:nvPicPr>
          <p:cNvPr id="1256" name="Google Shape;1256;p72"/>
          <p:cNvPicPr preferRelativeResize="0"/>
          <p:nvPr/>
        </p:nvPicPr>
        <p:blipFill>
          <a:blip r:embed="rId3">
            <a:alphaModFix/>
          </a:blip>
          <a:stretch>
            <a:fillRect/>
          </a:stretch>
        </p:blipFill>
        <p:spPr>
          <a:xfrm>
            <a:off x="1796325" y="656050"/>
            <a:ext cx="4928825" cy="62173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73"/>
          <p:cNvSpPr txBox="1"/>
          <p:nvPr/>
        </p:nvSpPr>
        <p:spPr>
          <a:xfrm>
            <a:off x="4164750" y="130775"/>
            <a:ext cx="3862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500"/>
              <a:t>Quick </a:t>
            </a:r>
            <a:r>
              <a:rPr lang="es-ES" sz="2500"/>
              <a:t>Sort Complexity</a:t>
            </a:r>
            <a:endParaRPr sz="2500"/>
          </a:p>
        </p:txBody>
      </p:sp>
      <p:graphicFrame>
        <p:nvGraphicFramePr>
          <p:cNvPr id="1263" name="Google Shape;1263;p73"/>
          <p:cNvGraphicFramePr/>
          <p:nvPr/>
        </p:nvGraphicFramePr>
        <p:xfrm>
          <a:off x="1125125" y="965888"/>
          <a:ext cx="3000000" cy="3000000"/>
        </p:xfrm>
        <a:graphic>
          <a:graphicData uri="http://schemas.openxmlformats.org/drawingml/2006/table">
            <a:tbl>
              <a:tblPr>
                <a:noFill/>
                <a:tableStyleId>{1FCB96F1-888A-4352-BA96-4AE82CBD5B03}</a:tableStyleId>
              </a:tblPr>
              <a:tblGrid>
                <a:gridCol w="1314275"/>
                <a:gridCol w="1746925"/>
                <a:gridCol w="7225800"/>
              </a:tblGrid>
              <a:tr h="381000">
                <a:tc>
                  <a:txBody>
                    <a:bodyPr/>
                    <a:lstStyle/>
                    <a:p>
                      <a:pPr indent="0" lvl="0" marL="0" rtl="0" algn="l">
                        <a:spcBef>
                          <a:spcPts val="0"/>
                        </a:spcBef>
                        <a:spcAft>
                          <a:spcPts val="0"/>
                        </a:spcAft>
                        <a:buNone/>
                      </a:pPr>
                      <a:r>
                        <a:rPr lang="es-ES" sz="2200"/>
                        <a:t>Best </a:t>
                      </a:r>
                      <a:r>
                        <a:rPr lang="es-ES" sz="2200">
                          <a:solidFill>
                            <a:schemeClr val="dk1"/>
                          </a:solidFill>
                        </a:rPr>
                        <a:t>[big omega]</a:t>
                      </a:r>
                      <a:endParaRPr sz="2200">
                        <a:solidFill>
                          <a:schemeClr val="dk1"/>
                        </a:solidFill>
                      </a:endParaRPr>
                    </a:p>
                    <a:p>
                      <a:pPr indent="0" lvl="0" marL="0" rtl="0" algn="l">
                        <a:spcBef>
                          <a:spcPts val="0"/>
                        </a:spcBef>
                        <a:spcAft>
                          <a:spcPts val="0"/>
                        </a:spcAft>
                        <a:buNone/>
                      </a:pPr>
                      <a:r>
                        <a:t/>
                      </a:r>
                      <a:endParaRPr b="1" sz="2200"/>
                    </a:p>
                  </a:txBody>
                  <a:tcPr marT="91425" marB="91425" marR="91425" marL="91425"/>
                </a:tc>
                <a:tc>
                  <a:txBody>
                    <a:bodyPr/>
                    <a:lstStyle/>
                    <a:p>
                      <a:pPr indent="0" lvl="0" marL="0" rtl="0" algn="l">
                        <a:spcBef>
                          <a:spcPts val="0"/>
                        </a:spcBef>
                        <a:spcAft>
                          <a:spcPts val="0"/>
                        </a:spcAft>
                        <a:buNone/>
                      </a:pPr>
                      <a:r>
                        <a:rPr lang="es-ES" sz="2200"/>
                        <a:t>O(n * log n)</a:t>
                      </a:r>
                      <a:endParaRPr sz="2200"/>
                    </a:p>
                  </a:txBody>
                  <a:tcPr marT="91425" marB="91425" marR="91425" marL="91425"/>
                </a:tc>
                <a:tc>
                  <a:txBody>
                    <a:bodyPr/>
                    <a:lstStyle/>
                    <a:p>
                      <a:pPr indent="0" lvl="0" marL="0" rtl="0" algn="l">
                        <a:spcBef>
                          <a:spcPts val="0"/>
                        </a:spcBef>
                        <a:spcAft>
                          <a:spcPts val="0"/>
                        </a:spcAft>
                        <a:buNone/>
                      </a:pPr>
                      <a:r>
                        <a:rPr lang="es-ES" sz="1350">
                          <a:solidFill>
                            <a:schemeClr val="dk1"/>
                          </a:solidFill>
                          <a:highlight>
                            <a:srgbClr val="F9FAFC"/>
                          </a:highlight>
                        </a:rPr>
                        <a:t>I</a:t>
                      </a:r>
                      <a:r>
                        <a:rPr lang="es-ES" sz="2200">
                          <a:solidFill>
                            <a:schemeClr val="dk1"/>
                          </a:solidFill>
                        </a:rPr>
                        <a:t>t occurs when the pivot element is always the middle element or near to the middle element.</a:t>
                      </a:r>
                      <a:endParaRPr sz="2200"/>
                    </a:p>
                  </a:txBody>
                  <a:tcPr marT="91425" marB="91425" marR="91425" marL="91425"/>
                </a:tc>
              </a:tr>
              <a:tr h="381000">
                <a:tc>
                  <a:txBody>
                    <a:bodyPr/>
                    <a:lstStyle/>
                    <a:p>
                      <a:pPr indent="0" lvl="0" marL="0" rtl="0" algn="l">
                        <a:spcBef>
                          <a:spcPts val="0"/>
                        </a:spcBef>
                        <a:spcAft>
                          <a:spcPts val="0"/>
                        </a:spcAft>
                        <a:buNone/>
                      </a:pPr>
                      <a:r>
                        <a:rPr lang="es-ES" sz="2200"/>
                        <a:t>worst </a:t>
                      </a:r>
                      <a:r>
                        <a:rPr lang="es-ES" sz="2200">
                          <a:solidFill>
                            <a:schemeClr val="dk1"/>
                          </a:solidFill>
                        </a:rPr>
                        <a:t>[ big O]</a:t>
                      </a:r>
                      <a:endParaRPr sz="2200"/>
                    </a:p>
                  </a:txBody>
                  <a:tcPr marT="91425" marB="91425" marR="91425" marL="91425"/>
                </a:tc>
                <a:tc>
                  <a:txBody>
                    <a:bodyPr/>
                    <a:lstStyle/>
                    <a:p>
                      <a:pPr indent="0" lvl="0" marL="0" rtl="0" algn="l">
                        <a:spcBef>
                          <a:spcPts val="0"/>
                        </a:spcBef>
                        <a:spcAft>
                          <a:spcPts val="0"/>
                        </a:spcAft>
                        <a:buNone/>
                      </a:pPr>
                      <a:r>
                        <a:rPr lang="es-ES" sz="2200">
                          <a:solidFill>
                            <a:schemeClr val="dk1"/>
                          </a:solidFill>
                        </a:rPr>
                        <a:t>O(n</a:t>
                      </a:r>
                      <a:r>
                        <a:rPr baseline="30000" lang="es-ES" sz="2300">
                          <a:solidFill>
                            <a:schemeClr val="dk1"/>
                          </a:solidFill>
                        </a:rPr>
                        <a:t>2</a:t>
                      </a:r>
                      <a:r>
                        <a:rPr lang="es-ES" sz="2200">
                          <a:solidFill>
                            <a:schemeClr val="dk1"/>
                          </a:solidFill>
                        </a:rPr>
                        <a:t>)</a:t>
                      </a:r>
                      <a:endParaRPr sz="2200"/>
                    </a:p>
                  </a:txBody>
                  <a:tcPr marT="91425" marB="91425" marR="91425" marL="91425"/>
                </a:tc>
                <a:tc>
                  <a:txBody>
                    <a:bodyPr/>
                    <a:lstStyle/>
                    <a:p>
                      <a:pPr indent="0" lvl="0" marL="0" marR="0" rtl="0" algn="l">
                        <a:lnSpc>
                          <a:spcPct val="100000"/>
                        </a:lnSpc>
                        <a:spcBef>
                          <a:spcPts val="0"/>
                        </a:spcBef>
                        <a:spcAft>
                          <a:spcPts val="0"/>
                        </a:spcAft>
                        <a:buNone/>
                      </a:pPr>
                      <a:r>
                        <a:rPr lang="es-ES" sz="2200">
                          <a:solidFill>
                            <a:schemeClr val="dk1"/>
                          </a:solidFill>
                        </a:rPr>
                        <a:t>occurs when the pivot element picked is either the greatest of the smallest element. This condition leads to the case in which the pivot element lies in an extreme end of the sorted array. One sub-array is always empty and another sub-array contains n - 1 elements. Thus, quicksort is called only on this sub-array.</a:t>
                      </a:r>
                      <a:endParaRPr sz="2200">
                        <a:solidFill>
                          <a:schemeClr val="dk1"/>
                        </a:solidFill>
                      </a:endParaRPr>
                    </a:p>
                    <a:p>
                      <a:pPr indent="0" lvl="0" marL="0" marR="0" rtl="0" algn="l">
                        <a:lnSpc>
                          <a:spcPct val="100000"/>
                        </a:lnSpc>
                        <a:spcBef>
                          <a:spcPts val="0"/>
                        </a:spcBef>
                        <a:spcAft>
                          <a:spcPts val="0"/>
                        </a:spcAft>
                        <a:buNone/>
                      </a:pPr>
                      <a:r>
                        <a:t/>
                      </a:r>
                      <a:endParaRPr sz="2200">
                        <a:solidFill>
                          <a:schemeClr val="dk1"/>
                        </a:solidFill>
                      </a:endParaRPr>
                    </a:p>
                    <a:p>
                      <a:pPr indent="0" lvl="0" marL="0" marR="0" rtl="0" algn="l">
                        <a:lnSpc>
                          <a:spcPct val="100000"/>
                        </a:lnSpc>
                        <a:spcBef>
                          <a:spcPts val="0"/>
                        </a:spcBef>
                        <a:spcAft>
                          <a:spcPts val="0"/>
                        </a:spcAft>
                        <a:buNone/>
                      </a:pPr>
                      <a:r>
                        <a:rPr lang="es-ES" sz="2200">
                          <a:solidFill>
                            <a:schemeClr val="dk1"/>
                          </a:solidFill>
                        </a:rPr>
                        <a:t>However, the quicksort algorithm has better performance for scattered pivots.</a:t>
                      </a:r>
                      <a:endParaRPr sz="2200">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s-ES" sz="2200"/>
                        <a:t>Average</a:t>
                      </a:r>
                      <a:endParaRPr sz="2200"/>
                    </a:p>
                  </a:txBody>
                  <a:tcPr marT="91425" marB="91425" marR="91425" marL="91425"/>
                </a:tc>
                <a:tc>
                  <a:txBody>
                    <a:bodyPr/>
                    <a:lstStyle/>
                    <a:p>
                      <a:pPr indent="0" lvl="0" marL="0" rtl="0" algn="l">
                        <a:spcBef>
                          <a:spcPts val="0"/>
                        </a:spcBef>
                        <a:spcAft>
                          <a:spcPts val="0"/>
                        </a:spcAft>
                        <a:buNone/>
                      </a:pPr>
                      <a:r>
                        <a:rPr lang="es-ES" sz="2200">
                          <a:solidFill>
                            <a:schemeClr val="dk1"/>
                          </a:solidFill>
                        </a:rPr>
                        <a:t>O(n * log n)</a:t>
                      </a:r>
                      <a:endParaRPr sz="2200"/>
                    </a:p>
                  </a:txBody>
                  <a:tcPr marT="91425" marB="91425" marR="91425" marL="91425"/>
                </a:tc>
                <a:tc>
                  <a:txBody>
                    <a:bodyPr/>
                    <a:lstStyle/>
                    <a:p>
                      <a:pPr indent="0" lvl="0" marL="0" rtl="0" algn="l">
                        <a:spcBef>
                          <a:spcPts val="0"/>
                        </a:spcBef>
                        <a:spcAft>
                          <a:spcPts val="0"/>
                        </a:spcAft>
                        <a:buNone/>
                      </a:pPr>
                      <a:r>
                        <a:rPr lang="es-ES" sz="2200">
                          <a:solidFill>
                            <a:schemeClr val="dk1"/>
                          </a:solidFill>
                        </a:rPr>
                        <a:t>It occurs when the above conditions do not occur.</a:t>
                      </a:r>
                      <a:endParaRPr sz="2200">
                        <a:solidFill>
                          <a:schemeClr val="dk1"/>
                        </a:solidFill>
                      </a:endParaRPr>
                    </a:p>
                  </a:txBody>
                  <a:tcPr marT="91425" marB="91425" marR="91425" marL="91425"/>
                </a:tc>
              </a:tr>
            </a:tbl>
          </a:graphicData>
        </a:graphic>
      </p:graphicFrame>
      <p:sp>
        <p:nvSpPr>
          <p:cNvPr id="1264" name="Google Shape;1264;p73"/>
          <p:cNvSpPr txBox="1"/>
          <p:nvPr/>
        </p:nvSpPr>
        <p:spPr>
          <a:xfrm>
            <a:off x="1294850" y="527525"/>
            <a:ext cx="3301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200"/>
              <a:t>Time complexity</a:t>
            </a:r>
            <a:endParaRPr sz="2200"/>
          </a:p>
        </p:txBody>
      </p:sp>
      <p:sp>
        <p:nvSpPr>
          <p:cNvPr id="1265" name="Google Shape;1265;p73"/>
          <p:cNvSpPr txBox="1"/>
          <p:nvPr/>
        </p:nvSpPr>
        <p:spPr>
          <a:xfrm>
            <a:off x="1510600" y="6138800"/>
            <a:ext cx="5567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t>Space complexity    =  O(log n)</a:t>
            </a:r>
            <a:endParaRPr sz="23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0" name="Shape 1270"/>
        <p:cNvGrpSpPr/>
        <p:nvPr/>
      </p:nvGrpSpPr>
      <p:grpSpPr>
        <a:xfrm>
          <a:off x="0" y="0"/>
          <a:ext cx="0" cy="0"/>
          <a:chOff x="0" y="0"/>
          <a:chExt cx="0" cy="0"/>
        </a:xfrm>
      </p:grpSpPr>
      <p:graphicFrame>
        <p:nvGraphicFramePr>
          <p:cNvPr id="1271" name="Google Shape;1271;p74"/>
          <p:cNvGraphicFramePr/>
          <p:nvPr/>
        </p:nvGraphicFramePr>
        <p:xfrm>
          <a:off x="1770475" y="1126975"/>
          <a:ext cx="3000000" cy="3000000"/>
        </p:xfrm>
        <a:graphic>
          <a:graphicData uri="http://schemas.openxmlformats.org/drawingml/2006/table">
            <a:tbl>
              <a:tblPr>
                <a:noFill/>
                <a:tableStyleId>{FF58CEF8-AB88-4C66-A553-0269BA9E1831}</a:tableStyleId>
              </a:tblPr>
              <a:tblGrid>
                <a:gridCol w="9328975"/>
              </a:tblGrid>
              <a:tr h="3898500">
                <a:tc>
                  <a:txBody>
                    <a:bodyPr/>
                    <a:lstStyle/>
                    <a:p>
                      <a:pPr indent="0" lvl="0" marL="0" rtl="0" algn="l">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The pivot chosen by the partition function is always either the smallest or the largest element in the n-element subarray. </a:t>
                      </a:r>
                      <a:endParaRPr sz="21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Then one of the partitions will contain no elements and the other partition will contain n−1 elements—all but the pivot. </a:t>
                      </a:r>
                      <a:endParaRPr sz="21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So the recursive calls will be on subarrays of sizes 0 and n−1.</a:t>
                      </a:r>
                      <a:endParaRPr sz="21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As in merge sort, the time for a given recursive call on an n-element subarray is Θ(n). In merge sort, that was the time for merging, but in quicksort it's the time for partitioning.</a:t>
                      </a:r>
                      <a:endParaRPr sz="2100">
                        <a:solidFill>
                          <a:schemeClr val="dk1"/>
                        </a:solidFill>
                        <a:latin typeface="Times New Roman"/>
                        <a:ea typeface="Times New Roman"/>
                        <a:cs typeface="Times New Roman"/>
                        <a:sym typeface="Times New Roman"/>
                      </a:endParaRPr>
                    </a:p>
                    <a:p>
                      <a:pPr indent="0" lvl="0" marL="88900" marR="88900" rtl="0" algn="l">
                        <a:lnSpc>
                          <a:spcPct val="125000"/>
                        </a:lnSpc>
                        <a:spcBef>
                          <a:spcPts val="1400"/>
                        </a:spcBef>
                        <a:spcAft>
                          <a:spcPts val="0"/>
                        </a:spcAft>
                        <a:buNone/>
                      </a:pPr>
                      <a:r>
                        <a:t/>
                      </a:r>
                      <a:endParaRPr sz="2150">
                        <a:solidFill>
                          <a:schemeClr val="dk1"/>
                        </a:solidFill>
                        <a:highlight>
                          <a:srgbClr val="000000"/>
                        </a:highlight>
                      </a:endParaRPr>
                    </a:p>
                  </a:txBody>
                  <a:tcPr marT="91425" marB="91425" marR="91425" marL="91425"/>
                </a:tc>
              </a:tr>
            </a:tbl>
          </a:graphicData>
        </a:graphic>
      </p:graphicFrame>
      <p:sp>
        <p:nvSpPr>
          <p:cNvPr id="1272" name="Google Shape;1272;p74"/>
          <p:cNvSpPr txBox="1"/>
          <p:nvPr/>
        </p:nvSpPr>
        <p:spPr>
          <a:xfrm>
            <a:off x="2851950" y="112675"/>
            <a:ext cx="6488100" cy="1014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s-ES" sz="3300">
                <a:solidFill>
                  <a:schemeClr val="dk1"/>
                </a:solidFill>
              </a:rPr>
              <a:t>Analysis of quick sort   </a:t>
            </a:r>
            <a:endParaRPr sz="2700">
              <a:solidFill>
                <a:schemeClr val="dk1"/>
              </a:solidFill>
              <a:latin typeface="Times New Roman"/>
              <a:ea typeface="Times New Roman"/>
              <a:cs typeface="Times New Roman"/>
              <a:sym typeface="Times New Roman"/>
            </a:endParaRPr>
          </a:p>
        </p:txBody>
      </p:sp>
      <p:sp>
        <p:nvSpPr>
          <p:cNvPr id="1273" name="Google Shape;1273;p74"/>
          <p:cNvSpPr txBox="1"/>
          <p:nvPr/>
        </p:nvSpPr>
        <p:spPr>
          <a:xfrm>
            <a:off x="5613400" y="1685200"/>
            <a:ext cx="4840800" cy="5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8" name="Shape 1278"/>
        <p:cNvGrpSpPr/>
        <p:nvPr/>
      </p:nvGrpSpPr>
      <p:grpSpPr>
        <a:xfrm>
          <a:off x="0" y="0"/>
          <a:ext cx="0" cy="0"/>
          <a:chOff x="0" y="0"/>
          <a:chExt cx="0" cy="0"/>
        </a:xfrm>
      </p:grpSpPr>
      <p:sp>
        <p:nvSpPr>
          <p:cNvPr id="1279" name="Google Shape;1279;p75"/>
          <p:cNvSpPr txBox="1"/>
          <p:nvPr/>
        </p:nvSpPr>
        <p:spPr>
          <a:xfrm>
            <a:off x="2851950" y="112675"/>
            <a:ext cx="8203200" cy="1014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s-ES" sz="3300">
                <a:solidFill>
                  <a:schemeClr val="dk1"/>
                </a:solidFill>
              </a:rPr>
              <a:t>worst case running time of quick sort   </a:t>
            </a:r>
            <a:endParaRPr sz="2700">
              <a:solidFill>
                <a:schemeClr val="dk1"/>
              </a:solidFill>
              <a:latin typeface="Times New Roman"/>
              <a:ea typeface="Times New Roman"/>
              <a:cs typeface="Times New Roman"/>
              <a:sym typeface="Times New Roman"/>
            </a:endParaRPr>
          </a:p>
        </p:txBody>
      </p:sp>
      <p:pic>
        <p:nvPicPr>
          <p:cNvPr id="1280" name="Google Shape;1280;p75"/>
          <p:cNvPicPr preferRelativeResize="0"/>
          <p:nvPr/>
        </p:nvPicPr>
        <p:blipFill>
          <a:blip r:embed="rId3">
            <a:alphaModFix/>
          </a:blip>
          <a:stretch>
            <a:fillRect/>
          </a:stretch>
        </p:blipFill>
        <p:spPr>
          <a:xfrm>
            <a:off x="1876400" y="1052300"/>
            <a:ext cx="4883825" cy="4816775"/>
          </a:xfrm>
          <a:prstGeom prst="rect">
            <a:avLst/>
          </a:prstGeom>
          <a:noFill/>
          <a:ln>
            <a:noFill/>
          </a:ln>
        </p:spPr>
      </p:pic>
      <p:sp>
        <p:nvSpPr>
          <p:cNvPr id="1281" name="Google Shape;1281;p75"/>
          <p:cNvSpPr txBox="1"/>
          <p:nvPr/>
        </p:nvSpPr>
        <p:spPr>
          <a:xfrm>
            <a:off x="1502150" y="5606925"/>
            <a:ext cx="9972000" cy="8127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700"/>
              </a:spcAft>
              <a:buNone/>
            </a:pPr>
            <a:r>
              <a:rPr lang="es-ES" sz="2200">
                <a:solidFill>
                  <a:schemeClr val="dk1"/>
                </a:solidFill>
                <a:latin typeface="Times New Roman"/>
                <a:ea typeface="Times New Roman"/>
                <a:cs typeface="Times New Roman"/>
                <a:sym typeface="Times New Roman"/>
              </a:rPr>
              <a:t>n big-Θ notation, quicksort's worst-case running time is Θ(n</a:t>
            </a:r>
            <a:r>
              <a:rPr baseline="30000" lang="es-ES" sz="3000">
                <a:solidFill>
                  <a:schemeClr val="dk1"/>
                </a:solidFill>
                <a:latin typeface="Times New Roman"/>
                <a:ea typeface="Times New Roman"/>
                <a:cs typeface="Times New Roman"/>
                <a:sym typeface="Times New Roman"/>
              </a:rPr>
              <a:t>2</a:t>
            </a:r>
            <a:r>
              <a:rPr lang="es-ES" sz="2200">
                <a:solidFill>
                  <a:schemeClr val="dk1"/>
                </a:solidFill>
                <a:latin typeface="Times New Roman"/>
                <a:ea typeface="Times New Roman"/>
                <a:cs typeface="Times New Roman"/>
                <a:sym typeface="Times New Roman"/>
              </a:rPr>
              <a:t>)</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6" name="Shape 1286"/>
        <p:cNvGrpSpPr/>
        <p:nvPr/>
      </p:nvGrpSpPr>
      <p:grpSpPr>
        <a:xfrm>
          <a:off x="0" y="0"/>
          <a:ext cx="0" cy="0"/>
          <a:chOff x="0" y="0"/>
          <a:chExt cx="0" cy="0"/>
        </a:xfrm>
      </p:grpSpPr>
      <p:sp>
        <p:nvSpPr>
          <p:cNvPr id="1287" name="Google Shape;1287;p76"/>
          <p:cNvSpPr txBox="1"/>
          <p:nvPr/>
        </p:nvSpPr>
        <p:spPr>
          <a:xfrm>
            <a:off x="2851950" y="112675"/>
            <a:ext cx="8203200" cy="1014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s-ES" sz="3300">
                <a:solidFill>
                  <a:schemeClr val="dk1"/>
                </a:solidFill>
              </a:rPr>
              <a:t>Best case running time of quick sort   </a:t>
            </a:r>
            <a:endParaRPr sz="2700">
              <a:solidFill>
                <a:schemeClr val="dk1"/>
              </a:solidFill>
              <a:latin typeface="Times New Roman"/>
              <a:ea typeface="Times New Roman"/>
              <a:cs typeface="Times New Roman"/>
              <a:sym typeface="Times New Roman"/>
            </a:endParaRPr>
          </a:p>
        </p:txBody>
      </p:sp>
      <p:sp>
        <p:nvSpPr>
          <p:cNvPr id="1288" name="Google Shape;1288;p76"/>
          <p:cNvSpPr txBox="1"/>
          <p:nvPr/>
        </p:nvSpPr>
        <p:spPr>
          <a:xfrm>
            <a:off x="1502150" y="5606925"/>
            <a:ext cx="9972000" cy="8127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0"/>
              </a:spcAft>
              <a:buNone/>
            </a:pPr>
            <a:r>
              <a:rPr lang="es-ES" sz="2200">
                <a:solidFill>
                  <a:schemeClr val="dk1"/>
                </a:solidFill>
                <a:latin typeface="Times New Roman"/>
                <a:ea typeface="Times New Roman"/>
                <a:cs typeface="Times New Roman"/>
                <a:sym typeface="Times New Roman"/>
              </a:rPr>
              <a:t>n big-Θ notation, quicksort's worst-case running time is</a:t>
            </a:r>
            <a:r>
              <a:rPr lang="es-ES" sz="2900">
                <a:solidFill>
                  <a:schemeClr val="dk1"/>
                </a:solidFill>
                <a:latin typeface="Times New Roman"/>
                <a:ea typeface="Times New Roman"/>
                <a:cs typeface="Times New Roman"/>
                <a:sym typeface="Times New Roman"/>
              </a:rPr>
              <a:t> </a:t>
            </a:r>
            <a:r>
              <a:rPr lang="es-ES" sz="1900">
                <a:solidFill>
                  <a:schemeClr val="dk1"/>
                </a:solidFill>
                <a:latin typeface="Times New Roman"/>
                <a:ea typeface="Times New Roman"/>
                <a:cs typeface="Times New Roman"/>
                <a:sym typeface="Times New Roman"/>
              </a:rPr>
              <a:t>Θ(nlog</a:t>
            </a:r>
            <a:r>
              <a:rPr baseline="-25000" lang="es-ES" sz="2700">
                <a:solidFill>
                  <a:schemeClr val="dk1"/>
                </a:solidFill>
                <a:latin typeface="Times New Roman"/>
                <a:ea typeface="Times New Roman"/>
                <a:cs typeface="Times New Roman"/>
                <a:sym typeface="Times New Roman"/>
              </a:rPr>
              <a:t>2​</a:t>
            </a:r>
            <a:r>
              <a:rPr lang="es-ES" sz="1900">
                <a:solidFill>
                  <a:schemeClr val="dk1"/>
                </a:solidFill>
                <a:latin typeface="Times New Roman"/>
                <a:ea typeface="Times New Roman"/>
                <a:cs typeface="Times New Roman"/>
                <a:sym typeface="Times New Roman"/>
              </a:rPr>
              <a:t>n)</a:t>
            </a:r>
            <a:endParaRPr sz="19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700"/>
              </a:spcAft>
              <a:buNone/>
            </a:pPr>
            <a:r>
              <a:t/>
            </a:r>
            <a:endParaRPr sz="2200">
              <a:solidFill>
                <a:schemeClr val="dk1"/>
              </a:solidFill>
              <a:latin typeface="Times New Roman"/>
              <a:ea typeface="Times New Roman"/>
              <a:cs typeface="Times New Roman"/>
              <a:sym typeface="Times New Roman"/>
            </a:endParaRPr>
          </a:p>
        </p:txBody>
      </p:sp>
      <p:sp>
        <p:nvSpPr>
          <p:cNvPr id="1289" name="Google Shape;1289;p76"/>
          <p:cNvSpPr txBox="1"/>
          <p:nvPr/>
        </p:nvSpPr>
        <p:spPr>
          <a:xfrm>
            <a:off x="6303975" y="1052300"/>
            <a:ext cx="5641800" cy="39699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0"/>
              </a:spcAft>
              <a:buNone/>
            </a:pPr>
            <a:r>
              <a:rPr lang="es-ES" sz="1600">
                <a:solidFill>
                  <a:schemeClr val="dk1"/>
                </a:solidFill>
                <a:latin typeface="Times New Roman"/>
                <a:ea typeface="Times New Roman"/>
                <a:cs typeface="Times New Roman"/>
                <a:sym typeface="Times New Roman"/>
              </a:rPr>
              <a:t>Quicksort's best case occurs when the partitions are as evenly balanced as possible: </a:t>
            </a:r>
            <a:endParaRPr sz="16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lang="es-ES" sz="1600">
                <a:solidFill>
                  <a:schemeClr val="dk1"/>
                </a:solidFill>
                <a:latin typeface="Times New Roman"/>
                <a:ea typeface="Times New Roman"/>
                <a:cs typeface="Times New Roman"/>
                <a:sym typeface="Times New Roman"/>
              </a:rPr>
              <a:t>their sizes either are equal or are within 1 of each other. </a:t>
            </a:r>
            <a:endParaRPr sz="16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rPr lang="es-ES" sz="1600">
                <a:solidFill>
                  <a:schemeClr val="dk1"/>
                </a:solidFill>
                <a:latin typeface="Times New Roman"/>
                <a:ea typeface="Times New Roman"/>
                <a:cs typeface="Times New Roman"/>
                <a:sym typeface="Times New Roman"/>
              </a:rPr>
              <a:t>The former case occurs if the subarray has an odd number of elements and the pivot is right in the middle after partitioning, and each partition has (n−1)/2 elements. The latter case occurs if the subarray has an even number n of elements and one partition has n/2 elements with the other having n/2−1. In either of these cases, each partition has at most n/2 elements.</a:t>
            </a:r>
            <a:endParaRPr sz="1600">
              <a:solidFill>
                <a:schemeClr val="dk1"/>
              </a:solidFill>
              <a:latin typeface="Times New Roman"/>
              <a:ea typeface="Times New Roman"/>
              <a:cs typeface="Times New Roman"/>
              <a:sym typeface="Times New Roman"/>
            </a:endParaRPr>
          </a:p>
        </p:txBody>
      </p:sp>
      <p:pic>
        <p:nvPicPr>
          <p:cNvPr id="1290" name="Google Shape;1290;p76"/>
          <p:cNvPicPr preferRelativeResize="0"/>
          <p:nvPr/>
        </p:nvPicPr>
        <p:blipFill>
          <a:blip r:embed="rId3">
            <a:alphaModFix/>
          </a:blip>
          <a:stretch>
            <a:fillRect/>
          </a:stretch>
        </p:blipFill>
        <p:spPr>
          <a:xfrm>
            <a:off x="1047750" y="1122725"/>
            <a:ext cx="5048250" cy="38290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5" name="Shape 1295"/>
        <p:cNvGrpSpPr/>
        <p:nvPr/>
      </p:nvGrpSpPr>
      <p:grpSpPr>
        <a:xfrm>
          <a:off x="0" y="0"/>
          <a:ext cx="0" cy="0"/>
          <a:chOff x="0" y="0"/>
          <a:chExt cx="0" cy="0"/>
        </a:xfrm>
      </p:grpSpPr>
      <p:sp>
        <p:nvSpPr>
          <p:cNvPr id="1296" name="Google Shape;1296;p77"/>
          <p:cNvSpPr txBox="1"/>
          <p:nvPr/>
        </p:nvSpPr>
        <p:spPr>
          <a:xfrm>
            <a:off x="2851950" y="112675"/>
            <a:ext cx="8203200" cy="1014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s-ES" sz="3300">
                <a:solidFill>
                  <a:schemeClr val="dk1"/>
                </a:solidFill>
              </a:rPr>
              <a:t>Average case running time of quick sort   </a:t>
            </a:r>
            <a:endParaRPr sz="2700">
              <a:solidFill>
                <a:schemeClr val="dk1"/>
              </a:solidFill>
              <a:latin typeface="Times New Roman"/>
              <a:ea typeface="Times New Roman"/>
              <a:cs typeface="Times New Roman"/>
              <a:sym typeface="Times New Roman"/>
            </a:endParaRPr>
          </a:p>
        </p:txBody>
      </p:sp>
      <p:sp>
        <p:nvSpPr>
          <p:cNvPr id="1297" name="Google Shape;1297;p77"/>
          <p:cNvSpPr txBox="1"/>
          <p:nvPr/>
        </p:nvSpPr>
        <p:spPr>
          <a:xfrm>
            <a:off x="1502150" y="5606925"/>
            <a:ext cx="9972000" cy="8127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0"/>
              </a:spcAft>
              <a:buNone/>
            </a:pPr>
            <a:r>
              <a:rPr lang="es-ES" sz="2200">
                <a:solidFill>
                  <a:schemeClr val="dk1"/>
                </a:solidFill>
                <a:latin typeface="Times New Roman"/>
                <a:ea typeface="Times New Roman"/>
                <a:cs typeface="Times New Roman"/>
                <a:sym typeface="Times New Roman"/>
              </a:rPr>
              <a:t>n big-Θ notation, quicksort's worst-case running time is</a:t>
            </a:r>
            <a:r>
              <a:rPr lang="es-ES" sz="2900">
                <a:solidFill>
                  <a:schemeClr val="dk1"/>
                </a:solidFill>
                <a:latin typeface="Times New Roman"/>
                <a:ea typeface="Times New Roman"/>
                <a:cs typeface="Times New Roman"/>
                <a:sym typeface="Times New Roman"/>
              </a:rPr>
              <a:t> </a:t>
            </a:r>
            <a:r>
              <a:rPr lang="es-ES" sz="1900">
                <a:solidFill>
                  <a:schemeClr val="dk1"/>
                </a:solidFill>
                <a:latin typeface="Times New Roman"/>
                <a:ea typeface="Times New Roman"/>
                <a:cs typeface="Times New Roman"/>
                <a:sym typeface="Times New Roman"/>
              </a:rPr>
              <a:t>Θ(nlog</a:t>
            </a:r>
            <a:r>
              <a:rPr baseline="-25000" lang="es-ES" sz="2700">
                <a:solidFill>
                  <a:schemeClr val="dk1"/>
                </a:solidFill>
                <a:latin typeface="Times New Roman"/>
                <a:ea typeface="Times New Roman"/>
                <a:cs typeface="Times New Roman"/>
                <a:sym typeface="Times New Roman"/>
              </a:rPr>
              <a:t>2​</a:t>
            </a:r>
            <a:r>
              <a:rPr lang="es-ES" sz="1900">
                <a:solidFill>
                  <a:schemeClr val="dk1"/>
                </a:solidFill>
                <a:latin typeface="Times New Roman"/>
                <a:ea typeface="Times New Roman"/>
                <a:cs typeface="Times New Roman"/>
                <a:sym typeface="Times New Roman"/>
              </a:rPr>
              <a:t>n)</a:t>
            </a:r>
            <a:endParaRPr sz="19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700"/>
              </a:spcAft>
              <a:buNone/>
            </a:pPr>
            <a:r>
              <a:t/>
            </a:r>
            <a:endParaRPr sz="2200">
              <a:solidFill>
                <a:schemeClr val="dk1"/>
              </a:solidFill>
              <a:latin typeface="Times New Roman"/>
              <a:ea typeface="Times New Roman"/>
              <a:cs typeface="Times New Roman"/>
              <a:sym typeface="Times New Roman"/>
            </a:endParaRPr>
          </a:p>
        </p:txBody>
      </p:sp>
      <p:sp>
        <p:nvSpPr>
          <p:cNvPr id="1298" name="Google Shape;1298;p77"/>
          <p:cNvSpPr txBox="1"/>
          <p:nvPr/>
        </p:nvSpPr>
        <p:spPr>
          <a:xfrm>
            <a:off x="6303975" y="1052300"/>
            <a:ext cx="5641800" cy="1437000"/>
          </a:xfrm>
          <a:prstGeom prst="rect">
            <a:avLst/>
          </a:prstGeom>
          <a:noFill/>
          <a:ln>
            <a:noFill/>
          </a:ln>
        </p:spPr>
        <p:txBody>
          <a:bodyPr anchorCtr="0" anchor="t" bIns="91425" lIns="91425" spcFirstLastPara="1" rIns="91425" wrap="square" tIns="91425">
            <a:noAutofit/>
          </a:bodyPr>
          <a:lstStyle/>
          <a:p>
            <a:pPr indent="0" lvl="0" marL="0" rtl="0" algn="l">
              <a:lnSpc>
                <a:spcPct val="130909"/>
              </a:lnSpc>
              <a:spcBef>
                <a:spcPts val="1200"/>
              </a:spcBef>
              <a:spcAft>
                <a:spcPts val="0"/>
              </a:spcAft>
              <a:buNone/>
            </a:pPr>
            <a:r>
              <a:rPr lang="es-ES" sz="2300">
                <a:solidFill>
                  <a:schemeClr val="dk1"/>
                </a:solidFill>
                <a:latin typeface="Times New Roman"/>
                <a:ea typeface="Times New Roman"/>
                <a:cs typeface="Times New Roman"/>
                <a:sym typeface="Times New Roman"/>
              </a:rPr>
              <a:t>First, let's imagine that we don't always get evenly balanced partitions, but that we always get at worst a 3-to-1 split. That is, imagine that each time we partition, one side gets 3n/4 elements and the other side gets n/4.</a:t>
            </a:r>
            <a:endParaRPr sz="2300">
              <a:solidFill>
                <a:schemeClr val="dk1"/>
              </a:solidFill>
              <a:latin typeface="Times New Roman"/>
              <a:ea typeface="Times New Roman"/>
              <a:cs typeface="Times New Roman"/>
              <a:sym typeface="Times New Roman"/>
            </a:endParaRPr>
          </a:p>
          <a:p>
            <a:pPr indent="0" lvl="0" marL="0" rtl="0" algn="l">
              <a:lnSpc>
                <a:spcPct val="130909"/>
              </a:lnSpc>
              <a:spcBef>
                <a:spcPts val="1200"/>
              </a:spcBef>
              <a:spcAft>
                <a:spcPts val="0"/>
              </a:spcAft>
              <a:buNone/>
            </a:pPr>
            <a:r>
              <a:t/>
            </a:r>
            <a:endParaRPr sz="2700">
              <a:solidFill>
                <a:schemeClr val="dk1"/>
              </a:solidFill>
              <a:latin typeface="Times New Roman"/>
              <a:ea typeface="Times New Roman"/>
              <a:cs typeface="Times New Roman"/>
              <a:sym typeface="Times New Roman"/>
            </a:endParaRPr>
          </a:p>
        </p:txBody>
      </p:sp>
      <p:pic>
        <p:nvPicPr>
          <p:cNvPr id="1299" name="Google Shape;1299;p77"/>
          <p:cNvPicPr preferRelativeResize="0"/>
          <p:nvPr/>
        </p:nvPicPr>
        <p:blipFill>
          <a:blip r:embed="rId3">
            <a:alphaModFix/>
          </a:blip>
          <a:stretch>
            <a:fillRect/>
          </a:stretch>
        </p:blipFill>
        <p:spPr>
          <a:xfrm>
            <a:off x="379475" y="1261900"/>
            <a:ext cx="5716525" cy="3949300"/>
          </a:xfrm>
          <a:prstGeom prst="rect">
            <a:avLst/>
          </a:prstGeom>
          <a:noFill/>
          <a:ln>
            <a:noFill/>
          </a:ln>
        </p:spPr>
      </p:pic>
      <p:pic>
        <p:nvPicPr>
          <p:cNvPr id="1300" name="Google Shape;1300;p77"/>
          <p:cNvPicPr preferRelativeResize="0"/>
          <p:nvPr/>
        </p:nvPicPr>
        <p:blipFill>
          <a:blip r:embed="rId4">
            <a:alphaModFix/>
          </a:blip>
          <a:stretch>
            <a:fillRect/>
          </a:stretch>
        </p:blipFill>
        <p:spPr>
          <a:xfrm>
            <a:off x="7817738" y="4197538"/>
            <a:ext cx="3438525" cy="9048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p78"/>
          <p:cNvSpPr txBox="1"/>
          <p:nvPr/>
        </p:nvSpPr>
        <p:spPr>
          <a:xfrm>
            <a:off x="1262000" y="664225"/>
            <a:ext cx="102954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solidFill>
                  <a:schemeClr val="dk1"/>
                </a:solidFill>
              </a:rPr>
              <a:t>Selection sort is</a:t>
            </a:r>
            <a:r>
              <a:rPr lang="es-ES" sz="2000">
                <a:solidFill>
                  <a:schemeClr val="dk1"/>
                </a:solidFill>
                <a:uFill>
                  <a:noFill/>
                </a:uFill>
                <a:hlinkClick r:id="rId3">
                  <a:extLst>
                    <a:ext uri="{A12FA001-AC4F-418D-AE19-62706E023703}">
                      <ahyp:hlinkClr val="tx"/>
                    </a:ext>
                  </a:extLst>
                </a:hlinkClick>
              </a:rPr>
              <a:t> </a:t>
            </a:r>
            <a:r>
              <a:rPr lang="es-ES" sz="2000" u="sng">
                <a:solidFill>
                  <a:schemeClr val="hlink"/>
                </a:solidFill>
                <a:hlinkClick r:id="rId4"/>
              </a:rPr>
              <a:t>a sorting algorithm</a:t>
            </a:r>
            <a:r>
              <a:rPr lang="es-ES" sz="2000">
                <a:solidFill>
                  <a:schemeClr val="dk1"/>
                </a:solidFill>
              </a:rPr>
              <a:t> that selects the smallest element from an unsorted list in each iteration and places that element at the beginning of the unsorted list.</a:t>
            </a:r>
            <a:endParaRPr sz="2000">
              <a:solidFill>
                <a:schemeClr val="dk1"/>
              </a:solidFill>
            </a:endParaRPr>
          </a:p>
          <a:p>
            <a:pPr indent="0" lvl="0" marL="0" rtl="0" algn="l">
              <a:spcBef>
                <a:spcPts val="0"/>
              </a:spcBef>
              <a:spcAft>
                <a:spcPts val="0"/>
              </a:spcAft>
              <a:buNone/>
            </a:pPr>
            <a:r>
              <a:rPr lang="es-ES" sz="2000">
                <a:solidFill>
                  <a:schemeClr val="dk1"/>
                </a:solidFill>
              </a:rPr>
              <a:t>This sorting algorithm is an in-place comparison-based algorithm in which the list is divided into two parts, the sorted part at the left end and the unsorted part at the right end. Initially, the sorted part is empty and the unsorted part is the entire list.</a:t>
            </a:r>
            <a:endParaRPr sz="2000">
              <a:solidFill>
                <a:schemeClr val="dk1"/>
              </a:solidFill>
            </a:endParaRPr>
          </a:p>
          <a:p>
            <a:pPr indent="0" lvl="0" marL="0" rtl="0" algn="l">
              <a:spcBef>
                <a:spcPts val="0"/>
              </a:spcBef>
              <a:spcAft>
                <a:spcPts val="0"/>
              </a:spcAft>
              <a:buNone/>
            </a:pPr>
            <a:r>
              <a:rPr lang="es-ES" sz="2000">
                <a:solidFill>
                  <a:schemeClr val="dk1"/>
                </a:solidFill>
              </a:rPr>
              <a:t>consider the following example:</a:t>
            </a:r>
            <a:endParaRPr sz="2000">
              <a:solidFill>
                <a:schemeClr val="dk1"/>
              </a:solidFill>
            </a:endParaRPr>
          </a:p>
        </p:txBody>
      </p:sp>
      <p:sp>
        <p:nvSpPr>
          <p:cNvPr id="1307" name="Google Shape;1307;p78"/>
          <p:cNvSpPr txBox="1"/>
          <p:nvPr/>
        </p:nvSpPr>
        <p:spPr>
          <a:xfrm>
            <a:off x="4865350" y="116225"/>
            <a:ext cx="2723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t>Selection Sort</a:t>
            </a:r>
            <a:endParaRPr sz="2400"/>
          </a:p>
        </p:txBody>
      </p:sp>
      <p:pic>
        <p:nvPicPr>
          <p:cNvPr id="1308" name="Google Shape;1308;p78"/>
          <p:cNvPicPr preferRelativeResize="0"/>
          <p:nvPr/>
        </p:nvPicPr>
        <p:blipFill>
          <a:blip r:embed="rId5">
            <a:alphaModFix/>
          </a:blip>
          <a:stretch>
            <a:fillRect/>
          </a:stretch>
        </p:blipFill>
        <p:spPr>
          <a:xfrm>
            <a:off x="2991925" y="2800350"/>
            <a:ext cx="4509300" cy="761161"/>
          </a:xfrm>
          <a:prstGeom prst="rect">
            <a:avLst/>
          </a:prstGeom>
          <a:noFill/>
          <a:ln>
            <a:noFill/>
          </a:ln>
        </p:spPr>
      </p:pic>
      <p:sp>
        <p:nvSpPr>
          <p:cNvPr id="1309" name="Google Shape;1309;p78"/>
          <p:cNvSpPr txBox="1"/>
          <p:nvPr/>
        </p:nvSpPr>
        <p:spPr>
          <a:xfrm>
            <a:off x="1181925" y="3606325"/>
            <a:ext cx="10295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solidFill>
                  <a:schemeClr val="dk1"/>
                </a:solidFill>
              </a:rPr>
              <a:t>the array is scanned for smallest element, and it is swapped with the first position as follows: in this 10 is found to be smallest, so it is swapped with the first element,</a:t>
            </a:r>
            <a:endParaRPr sz="2000">
              <a:solidFill>
                <a:schemeClr val="dk1"/>
              </a:solidFill>
            </a:endParaRPr>
          </a:p>
        </p:txBody>
      </p:sp>
      <p:pic>
        <p:nvPicPr>
          <p:cNvPr id="1310" name="Google Shape;1310;p78"/>
          <p:cNvPicPr preferRelativeResize="0"/>
          <p:nvPr/>
        </p:nvPicPr>
        <p:blipFill>
          <a:blip r:embed="rId6">
            <a:alphaModFix/>
          </a:blip>
          <a:stretch>
            <a:fillRect/>
          </a:stretch>
        </p:blipFill>
        <p:spPr>
          <a:xfrm>
            <a:off x="1397800" y="4476100"/>
            <a:ext cx="4509296" cy="800400"/>
          </a:xfrm>
          <a:prstGeom prst="rect">
            <a:avLst/>
          </a:prstGeom>
          <a:noFill/>
          <a:ln>
            <a:noFill/>
          </a:ln>
        </p:spPr>
      </p:pic>
      <p:sp>
        <p:nvSpPr>
          <p:cNvPr id="1311" name="Google Shape;1311;p78"/>
          <p:cNvSpPr txBox="1"/>
          <p:nvPr/>
        </p:nvSpPr>
        <p:spPr>
          <a:xfrm>
            <a:off x="1181925" y="5221750"/>
            <a:ext cx="10295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solidFill>
                  <a:schemeClr val="dk1"/>
                </a:solidFill>
              </a:rPr>
              <a:t>the array is scanned for next smallest element,  in this 14 is found to be next smallest, so it is swapped with the second element, and so on</a:t>
            </a:r>
            <a:endParaRPr sz="2000">
              <a:solidFill>
                <a:schemeClr val="dk1"/>
              </a:solidFill>
            </a:endParaRPr>
          </a:p>
        </p:txBody>
      </p:sp>
      <p:pic>
        <p:nvPicPr>
          <p:cNvPr id="1312" name="Google Shape;1312;p78"/>
          <p:cNvPicPr preferRelativeResize="0"/>
          <p:nvPr/>
        </p:nvPicPr>
        <p:blipFill>
          <a:blip r:embed="rId7">
            <a:alphaModFix/>
          </a:blip>
          <a:stretch>
            <a:fillRect/>
          </a:stretch>
        </p:blipFill>
        <p:spPr>
          <a:xfrm>
            <a:off x="2360900" y="6022150"/>
            <a:ext cx="3997096" cy="6762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79"/>
          <p:cNvSpPr txBox="1"/>
          <p:nvPr/>
        </p:nvSpPr>
        <p:spPr>
          <a:xfrm>
            <a:off x="1262000" y="664225"/>
            <a:ext cx="10295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solidFill>
                  <a:schemeClr val="dk1"/>
                </a:solidFill>
              </a:rPr>
              <a:t>T</a:t>
            </a:r>
            <a:r>
              <a:rPr lang="es-ES" sz="2000">
                <a:solidFill>
                  <a:schemeClr val="dk1"/>
                </a:solidFill>
              </a:rPr>
              <a:t>he array is scanned for next smallest element,  in this 19 is found to be smallest, so it is swapped with the third element, and so on</a:t>
            </a:r>
            <a:endParaRPr sz="2000">
              <a:solidFill>
                <a:schemeClr val="dk1"/>
              </a:solidFill>
            </a:endParaRPr>
          </a:p>
        </p:txBody>
      </p:sp>
      <p:sp>
        <p:nvSpPr>
          <p:cNvPr id="1319" name="Google Shape;1319;p79"/>
          <p:cNvSpPr txBox="1"/>
          <p:nvPr/>
        </p:nvSpPr>
        <p:spPr>
          <a:xfrm>
            <a:off x="4865350" y="116225"/>
            <a:ext cx="2723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t>Selection Sort</a:t>
            </a:r>
            <a:endParaRPr sz="2400"/>
          </a:p>
        </p:txBody>
      </p:sp>
      <p:pic>
        <p:nvPicPr>
          <p:cNvPr id="1320" name="Google Shape;1320;p79"/>
          <p:cNvPicPr preferRelativeResize="0"/>
          <p:nvPr/>
        </p:nvPicPr>
        <p:blipFill>
          <a:blip r:embed="rId3">
            <a:alphaModFix/>
          </a:blip>
          <a:stretch>
            <a:fillRect/>
          </a:stretch>
        </p:blipFill>
        <p:spPr>
          <a:xfrm>
            <a:off x="1744586" y="1464625"/>
            <a:ext cx="4351415" cy="4713125"/>
          </a:xfrm>
          <a:prstGeom prst="rect">
            <a:avLst/>
          </a:prstGeom>
          <a:noFill/>
          <a:ln>
            <a:noFill/>
          </a:ln>
        </p:spPr>
      </p:pic>
      <p:pic>
        <p:nvPicPr>
          <p:cNvPr id="1321" name="Google Shape;1321;p79"/>
          <p:cNvPicPr preferRelativeResize="0"/>
          <p:nvPr/>
        </p:nvPicPr>
        <p:blipFill>
          <a:blip r:embed="rId4">
            <a:alphaModFix/>
          </a:blip>
          <a:stretch>
            <a:fillRect/>
          </a:stretch>
        </p:blipFill>
        <p:spPr>
          <a:xfrm>
            <a:off x="6995650" y="2480500"/>
            <a:ext cx="4878100" cy="17704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sp>
        <p:nvSpPr>
          <p:cNvPr id="1327" name="Google Shape;1327;p80"/>
          <p:cNvSpPr txBox="1"/>
          <p:nvPr/>
        </p:nvSpPr>
        <p:spPr>
          <a:xfrm>
            <a:off x="1262000" y="664225"/>
            <a:ext cx="10295400" cy="282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s-ES" sz="2900">
                <a:solidFill>
                  <a:schemeClr val="dk1"/>
                </a:solidFill>
              </a:rPr>
              <a:t>Algorithm</a:t>
            </a:r>
            <a:endParaRPr b="1" sz="2900">
              <a:solidFill>
                <a:schemeClr val="dk1"/>
              </a:solidFill>
            </a:endParaRPr>
          </a:p>
          <a:p>
            <a:pPr indent="0" lvl="0" marL="0" rtl="0" algn="l">
              <a:spcBef>
                <a:spcPts val="400"/>
              </a:spcBef>
              <a:spcAft>
                <a:spcPts val="0"/>
              </a:spcAft>
              <a:buNone/>
            </a:pPr>
            <a:r>
              <a:rPr b="1" lang="es-ES" sz="2700">
                <a:solidFill>
                  <a:schemeClr val="dk1"/>
                </a:solidFill>
              </a:rPr>
              <a:t>Step 1</a:t>
            </a:r>
            <a:r>
              <a:rPr lang="es-ES" sz="2700">
                <a:solidFill>
                  <a:schemeClr val="dk1"/>
                </a:solidFill>
              </a:rPr>
              <a:t> − Set MIN to location 0</a:t>
            </a:r>
            <a:endParaRPr sz="2700">
              <a:solidFill>
                <a:schemeClr val="dk1"/>
              </a:solidFill>
            </a:endParaRPr>
          </a:p>
          <a:p>
            <a:pPr indent="0" lvl="0" marL="0" rtl="0" algn="l">
              <a:spcBef>
                <a:spcPts val="0"/>
              </a:spcBef>
              <a:spcAft>
                <a:spcPts val="0"/>
              </a:spcAft>
              <a:buNone/>
            </a:pPr>
            <a:r>
              <a:rPr b="1" lang="es-ES" sz="2700">
                <a:solidFill>
                  <a:schemeClr val="dk1"/>
                </a:solidFill>
              </a:rPr>
              <a:t>Step 2</a:t>
            </a:r>
            <a:r>
              <a:rPr lang="es-ES" sz="2700">
                <a:solidFill>
                  <a:schemeClr val="dk1"/>
                </a:solidFill>
              </a:rPr>
              <a:t> − Search the minimum element in the list</a:t>
            </a:r>
            <a:endParaRPr sz="2700">
              <a:solidFill>
                <a:schemeClr val="dk1"/>
              </a:solidFill>
            </a:endParaRPr>
          </a:p>
          <a:p>
            <a:pPr indent="0" lvl="0" marL="0" rtl="0" algn="l">
              <a:spcBef>
                <a:spcPts val="0"/>
              </a:spcBef>
              <a:spcAft>
                <a:spcPts val="0"/>
              </a:spcAft>
              <a:buNone/>
            </a:pPr>
            <a:r>
              <a:rPr b="1" lang="es-ES" sz="2700">
                <a:solidFill>
                  <a:schemeClr val="dk1"/>
                </a:solidFill>
              </a:rPr>
              <a:t>Step 3</a:t>
            </a:r>
            <a:r>
              <a:rPr lang="es-ES" sz="2700">
                <a:solidFill>
                  <a:schemeClr val="dk1"/>
                </a:solidFill>
              </a:rPr>
              <a:t> − Swap with value at location MIN</a:t>
            </a:r>
            <a:endParaRPr sz="2700">
              <a:solidFill>
                <a:schemeClr val="dk1"/>
              </a:solidFill>
            </a:endParaRPr>
          </a:p>
          <a:p>
            <a:pPr indent="0" lvl="0" marL="0" rtl="0" algn="l">
              <a:spcBef>
                <a:spcPts val="0"/>
              </a:spcBef>
              <a:spcAft>
                <a:spcPts val="0"/>
              </a:spcAft>
              <a:buNone/>
            </a:pPr>
            <a:r>
              <a:rPr b="1" lang="es-ES" sz="2700">
                <a:solidFill>
                  <a:schemeClr val="dk1"/>
                </a:solidFill>
              </a:rPr>
              <a:t>Step 4</a:t>
            </a:r>
            <a:r>
              <a:rPr lang="es-ES" sz="2700">
                <a:solidFill>
                  <a:schemeClr val="dk1"/>
                </a:solidFill>
              </a:rPr>
              <a:t> − Increment MIN to point to next element</a:t>
            </a:r>
            <a:endParaRPr sz="2700">
              <a:solidFill>
                <a:schemeClr val="dk1"/>
              </a:solidFill>
            </a:endParaRPr>
          </a:p>
          <a:p>
            <a:pPr indent="0" lvl="0" marL="0" rtl="0" algn="l">
              <a:spcBef>
                <a:spcPts val="0"/>
              </a:spcBef>
              <a:spcAft>
                <a:spcPts val="0"/>
              </a:spcAft>
              <a:buNone/>
            </a:pPr>
            <a:r>
              <a:rPr b="1" lang="es-ES" sz="2700">
                <a:solidFill>
                  <a:schemeClr val="dk1"/>
                </a:solidFill>
              </a:rPr>
              <a:t>Step 5</a:t>
            </a:r>
            <a:r>
              <a:rPr lang="es-ES" sz="2700">
                <a:solidFill>
                  <a:schemeClr val="dk1"/>
                </a:solidFill>
              </a:rPr>
              <a:t> − Repeat until list is sorted</a:t>
            </a:r>
            <a:endParaRPr sz="3600">
              <a:solidFill>
                <a:schemeClr val="dk1"/>
              </a:solidFill>
            </a:endParaRPr>
          </a:p>
        </p:txBody>
      </p:sp>
      <p:sp>
        <p:nvSpPr>
          <p:cNvPr id="1328" name="Google Shape;1328;p80"/>
          <p:cNvSpPr txBox="1"/>
          <p:nvPr/>
        </p:nvSpPr>
        <p:spPr>
          <a:xfrm>
            <a:off x="4865350" y="116225"/>
            <a:ext cx="2723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t>Selection Sort</a:t>
            </a:r>
            <a:endParaRPr sz="24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pic>
        <p:nvPicPr>
          <p:cNvPr id="1334" name="Google Shape;1334;p81"/>
          <p:cNvPicPr preferRelativeResize="0"/>
          <p:nvPr/>
        </p:nvPicPr>
        <p:blipFill>
          <a:blip r:embed="rId3">
            <a:alphaModFix/>
          </a:blip>
          <a:stretch>
            <a:fillRect/>
          </a:stretch>
        </p:blipFill>
        <p:spPr>
          <a:xfrm>
            <a:off x="1612700" y="970400"/>
            <a:ext cx="5417225" cy="4917175"/>
          </a:xfrm>
          <a:prstGeom prst="rect">
            <a:avLst/>
          </a:prstGeom>
          <a:noFill/>
          <a:ln>
            <a:noFill/>
          </a:ln>
        </p:spPr>
      </p:pic>
      <p:sp>
        <p:nvSpPr>
          <p:cNvPr id="1335" name="Google Shape;1335;p81"/>
          <p:cNvSpPr txBox="1"/>
          <p:nvPr/>
        </p:nvSpPr>
        <p:spPr>
          <a:xfrm>
            <a:off x="2139550" y="101875"/>
            <a:ext cx="509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36" name="Google Shape;1336;p81"/>
          <p:cNvSpPr txBox="1"/>
          <p:nvPr/>
        </p:nvSpPr>
        <p:spPr>
          <a:xfrm>
            <a:off x="2207475" y="169800"/>
            <a:ext cx="6147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3600"/>
              <a:t>Selection sort algorithm</a:t>
            </a:r>
            <a:endParaRPr sz="3600"/>
          </a:p>
        </p:txBody>
      </p:sp>
      <p:pic>
        <p:nvPicPr>
          <p:cNvPr id="1337" name="Google Shape;1337;p81"/>
          <p:cNvPicPr preferRelativeResize="0"/>
          <p:nvPr/>
        </p:nvPicPr>
        <p:blipFill rotWithShape="1">
          <a:blip r:embed="rId4">
            <a:alphaModFix/>
          </a:blip>
          <a:srcRect b="0" l="4040" r="-4040" t="0"/>
          <a:stretch/>
        </p:blipFill>
        <p:spPr>
          <a:xfrm>
            <a:off x="7233850" y="970400"/>
            <a:ext cx="4958150" cy="35573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0" name="Shape 990"/>
        <p:cNvGrpSpPr/>
        <p:nvPr/>
      </p:nvGrpSpPr>
      <p:grpSpPr>
        <a:xfrm>
          <a:off x="0" y="0"/>
          <a:ext cx="0" cy="0"/>
          <a:chOff x="0" y="0"/>
          <a:chExt cx="0" cy="0"/>
        </a:xfrm>
      </p:grpSpPr>
      <p:sp>
        <p:nvSpPr>
          <p:cNvPr id="991" name="Google Shape;991;p37"/>
          <p:cNvSpPr txBox="1"/>
          <p:nvPr/>
        </p:nvSpPr>
        <p:spPr>
          <a:xfrm>
            <a:off x="2513625" y="0"/>
            <a:ext cx="8104800" cy="54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3300">
                <a:solidFill>
                  <a:schemeClr val="dk2"/>
                </a:solidFill>
              </a:rPr>
              <a:t>Merge sort</a:t>
            </a:r>
            <a:endParaRPr sz="3300">
              <a:solidFill>
                <a:schemeClr val="dk2"/>
              </a:solidFill>
            </a:endParaRPr>
          </a:p>
        </p:txBody>
      </p:sp>
      <p:sp>
        <p:nvSpPr>
          <p:cNvPr id="992" name="Google Shape;992;p37"/>
          <p:cNvSpPr txBox="1"/>
          <p:nvPr/>
        </p:nvSpPr>
        <p:spPr>
          <a:xfrm>
            <a:off x="1203600" y="690325"/>
            <a:ext cx="10392900" cy="4418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s-ES" sz="2200">
                <a:solidFill>
                  <a:schemeClr val="dk2"/>
                </a:solidFill>
                <a:latin typeface="Times New Roman"/>
                <a:ea typeface="Times New Roman"/>
                <a:cs typeface="Times New Roman"/>
                <a:sym typeface="Times New Roman"/>
              </a:rPr>
              <a:t>Conceptually, it works as follows:</a:t>
            </a:r>
            <a:endParaRPr sz="2200">
              <a:solidFill>
                <a:schemeClr val="dk2"/>
              </a:solidFill>
              <a:latin typeface="Times New Roman"/>
              <a:ea typeface="Times New Roman"/>
              <a:cs typeface="Times New Roman"/>
              <a:sym typeface="Times New Roman"/>
            </a:endParaRPr>
          </a:p>
          <a:p>
            <a:pPr indent="-361950" lvl="0" marL="457200" rtl="0" algn="l">
              <a:lnSpc>
                <a:spcPct val="100000"/>
              </a:lnSpc>
              <a:spcBef>
                <a:spcPts val="0"/>
              </a:spcBef>
              <a:spcAft>
                <a:spcPts val="0"/>
              </a:spcAft>
              <a:buClr>
                <a:schemeClr val="dk2"/>
              </a:buClr>
              <a:buSzPts val="2100"/>
              <a:buAutoNum type="arabicPeriod"/>
            </a:pPr>
            <a:r>
              <a:rPr b="1" lang="es-ES" sz="2200">
                <a:solidFill>
                  <a:schemeClr val="dk2"/>
                </a:solidFill>
                <a:latin typeface="Times New Roman"/>
                <a:ea typeface="Times New Roman"/>
                <a:cs typeface="Times New Roman"/>
                <a:sym typeface="Times New Roman"/>
              </a:rPr>
              <a:t>Divide:</a:t>
            </a:r>
            <a:r>
              <a:rPr lang="es-ES" sz="2200">
                <a:solidFill>
                  <a:schemeClr val="dk2"/>
                </a:solidFill>
                <a:latin typeface="Times New Roman"/>
                <a:ea typeface="Times New Roman"/>
                <a:cs typeface="Times New Roman"/>
                <a:sym typeface="Times New Roman"/>
              </a:rPr>
              <a:t> Divide the unsorted list into two sublists of about half the size.</a:t>
            </a:r>
            <a:endParaRPr sz="2200">
              <a:solidFill>
                <a:schemeClr val="dk2"/>
              </a:solidFill>
              <a:latin typeface="Times New Roman"/>
              <a:ea typeface="Times New Roman"/>
              <a:cs typeface="Times New Roman"/>
              <a:sym typeface="Times New Roman"/>
            </a:endParaRPr>
          </a:p>
          <a:p>
            <a:pPr indent="-361950" lvl="0" marL="457200" rtl="0" algn="l">
              <a:lnSpc>
                <a:spcPct val="100000"/>
              </a:lnSpc>
              <a:spcBef>
                <a:spcPts val="0"/>
              </a:spcBef>
              <a:spcAft>
                <a:spcPts val="0"/>
              </a:spcAft>
              <a:buClr>
                <a:schemeClr val="dk2"/>
              </a:buClr>
              <a:buSzPts val="2100"/>
              <a:buAutoNum type="arabicPeriod"/>
            </a:pPr>
            <a:r>
              <a:rPr b="1" lang="es-ES" sz="2200">
                <a:solidFill>
                  <a:schemeClr val="dk2"/>
                </a:solidFill>
                <a:latin typeface="Times New Roman"/>
                <a:ea typeface="Times New Roman"/>
                <a:cs typeface="Times New Roman"/>
                <a:sym typeface="Times New Roman"/>
              </a:rPr>
              <a:t>Conquer:</a:t>
            </a:r>
            <a:r>
              <a:rPr lang="es-ES" sz="2200">
                <a:solidFill>
                  <a:schemeClr val="dk2"/>
                </a:solidFill>
                <a:latin typeface="Times New Roman"/>
                <a:ea typeface="Times New Roman"/>
                <a:cs typeface="Times New Roman"/>
                <a:sym typeface="Times New Roman"/>
              </a:rPr>
              <a:t> Sort each of the two sublists recursively until we have list sizes of length 1, in which case the list items are returned.</a:t>
            </a:r>
            <a:endParaRPr sz="2200">
              <a:solidFill>
                <a:schemeClr val="dk2"/>
              </a:solidFill>
              <a:latin typeface="Times New Roman"/>
              <a:ea typeface="Times New Roman"/>
              <a:cs typeface="Times New Roman"/>
              <a:sym typeface="Times New Roman"/>
            </a:endParaRPr>
          </a:p>
          <a:p>
            <a:pPr indent="-361950" lvl="0" marL="457200" rtl="0" algn="l">
              <a:lnSpc>
                <a:spcPct val="100000"/>
              </a:lnSpc>
              <a:spcBef>
                <a:spcPts val="0"/>
              </a:spcBef>
              <a:spcAft>
                <a:spcPts val="0"/>
              </a:spcAft>
              <a:buClr>
                <a:schemeClr val="dk2"/>
              </a:buClr>
              <a:buSzPts val="2100"/>
              <a:buAutoNum type="arabicPeriod"/>
            </a:pPr>
            <a:r>
              <a:rPr b="1" lang="es-ES" sz="2200">
                <a:solidFill>
                  <a:schemeClr val="dk2"/>
                </a:solidFill>
                <a:latin typeface="Times New Roman"/>
                <a:ea typeface="Times New Roman"/>
                <a:cs typeface="Times New Roman"/>
                <a:sym typeface="Times New Roman"/>
              </a:rPr>
              <a:t>Combine:</a:t>
            </a:r>
            <a:r>
              <a:rPr lang="es-ES" sz="2200">
                <a:solidFill>
                  <a:schemeClr val="dk2"/>
                </a:solidFill>
                <a:latin typeface="Times New Roman"/>
                <a:ea typeface="Times New Roman"/>
                <a:cs typeface="Times New Roman"/>
                <a:sym typeface="Times New Roman"/>
              </a:rPr>
              <a:t> Join the two sorted Sub lists back into one sorted list.</a:t>
            </a:r>
            <a:endParaRPr sz="2200">
              <a:solidFill>
                <a:schemeClr val="dk2"/>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200">
                <a:solidFill>
                  <a:schemeClr val="dk2"/>
                </a:solidFill>
                <a:latin typeface="Times New Roman"/>
                <a:ea typeface="Times New Roman"/>
                <a:cs typeface="Times New Roman"/>
                <a:sym typeface="Times New Roman"/>
              </a:rPr>
              <a:t>The Main purpose is to sort the unsorted list in nondecreasing order.</a:t>
            </a:r>
            <a:endParaRPr sz="2200">
              <a:solidFill>
                <a:schemeClr val="dk2"/>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200">
                <a:solidFill>
                  <a:schemeClr val="dk2"/>
                </a:solidFill>
                <a:latin typeface="Times New Roman"/>
                <a:ea typeface="Times New Roman"/>
                <a:cs typeface="Times New Roman"/>
                <a:sym typeface="Times New Roman"/>
              </a:rPr>
              <a:t>The Mergesort algorithm:</a:t>
            </a:r>
            <a:endParaRPr sz="2200">
              <a:solidFill>
                <a:schemeClr val="dk2"/>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200">
                <a:solidFill>
                  <a:schemeClr val="dk2"/>
                </a:solidFill>
                <a:latin typeface="Times New Roman"/>
                <a:ea typeface="Times New Roman"/>
                <a:cs typeface="Times New Roman"/>
                <a:sym typeface="Times New Roman"/>
              </a:rPr>
              <a:t>The Mergesort function repeatedly divides the array into two halves until we reach a stage where we try to perform mergesort on a subarray of size 1. After that the merge function is called and combines the sorted array into larger arrays until the whole array is merged.</a:t>
            </a:r>
            <a:endParaRPr sz="2200">
              <a:solidFill>
                <a:schemeClr val="dk2"/>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3200">
              <a:solidFill>
                <a:schemeClr val="dk2"/>
              </a:solidFill>
              <a:latin typeface="Times New Roman"/>
              <a:ea typeface="Times New Roman"/>
              <a:cs typeface="Times New Roman"/>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2" name="Shape 1342"/>
        <p:cNvGrpSpPr/>
        <p:nvPr/>
      </p:nvGrpSpPr>
      <p:grpSpPr>
        <a:xfrm>
          <a:off x="0" y="0"/>
          <a:ext cx="0" cy="0"/>
          <a:chOff x="0" y="0"/>
          <a:chExt cx="0" cy="0"/>
        </a:xfrm>
      </p:grpSpPr>
      <p:graphicFrame>
        <p:nvGraphicFramePr>
          <p:cNvPr id="1343" name="Google Shape;1343;p82"/>
          <p:cNvGraphicFramePr/>
          <p:nvPr/>
        </p:nvGraphicFramePr>
        <p:xfrm>
          <a:off x="2973275" y="842863"/>
          <a:ext cx="3000000" cy="3000000"/>
        </p:xfrm>
        <a:graphic>
          <a:graphicData uri="http://schemas.openxmlformats.org/drawingml/2006/table">
            <a:tbl>
              <a:tblPr>
                <a:noFill/>
                <a:tableStyleId>{1FCB96F1-888A-4352-BA96-4AE82CBD5B03}</a:tableStyleId>
              </a:tblPr>
              <a:tblGrid>
                <a:gridCol w="571500"/>
                <a:gridCol w="571500"/>
                <a:gridCol w="571500"/>
                <a:gridCol w="571500"/>
                <a:gridCol w="571500"/>
                <a:gridCol w="571500"/>
                <a:gridCol w="571500"/>
                <a:gridCol w="571500"/>
                <a:gridCol w="571500"/>
                <a:gridCol w="571500"/>
              </a:tblGrid>
              <a:tr h="381000">
                <a:tc>
                  <a:txBody>
                    <a:bodyPr/>
                    <a:lstStyle/>
                    <a:p>
                      <a:pPr indent="0" lvl="0" marL="0" rtl="0" algn="l">
                        <a:spcBef>
                          <a:spcPts val="0"/>
                        </a:spcBef>
                        <a:spcAft>
                          <a:spcPts val="0"/>
                        </a:spcAft>
                        <a:buNone/>
                      </a:pPr>
                      <a:r>
                        <a:rPr lang="es-ES"/>
                        <a:t>310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285</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179</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652</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351</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423</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861</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254</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450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s-ES"/>
                        <a:t>520</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44" name="Google Shape;1344;p82"/>
          <p:cNvSpPr txBox="1"/>
          <p:nvPr/>
        </p:nvSpPr>
        <p:spPr>
          <a:xfrm>
            <a:off x="1187775" y="1344975"/>
            <a:ext cx="7091400" cy="532800"/>
          </a:xfrm>
          <a:prstGeom prst="rect">
            <a:avLst/>
          </a:prstGeom>
          <a:noFill/>
          <a:ln>
            <a:noFill/>
          </a:ln>
        </p:spPr>
        <p:txBody>
          <a:bodyPr anchorCtr="0" anchor="t" bIns="91425" lIns="91425" spcFirstLastPara="1" rIns="91425" wrap="square" tIns="91425">
            <a:noAutofit/>
          </a:bodyPr>
          <a:lstStyle/>
          <a:p>
            <a:pPr indent="-374650" lvl="0" marL="457200" rtl="0" algn="l">
              <a:lnSpc>
                <a:spcPct val="115000"/>
              </a:lnSpc>
              <a:spcBef>
                <a:spcPts val="1200"/>
              </a:spcBef>
              <a:spcAft>
                <a:spcPts val="0"/>
              </a:spcAft>
              <a:buClr>
                <a:schemeClr val="dk1"/>
              </a:buClr>
              <a:buSzPts val="2300"/>
              <a:buAutoNum type="arabicPeriod"/>
            </a:pPr>
            <a:r>
              <a:rPr lang="es-ES" sz="2400">
                <a:solidFill>
                  <a:schemeClr val="dk1"/>
                </a:solidFill>
                <a:latin typeface="Times New Roman"/>
                <a:ea typeface="Times New Roman"/>
                <a:cs typeface="Times New Roman"/>
                <a:sym typeface="Times New Roman"/>
              </a:rPr>
              <a:t>set the first element as </a:t>
            </a:r>
            <a:r>
              <a:rPr b="1" lang="es-ES" sz="2400">
                <a:solidFill>
                  <a:schemeClr val="dk1"/>
                </a:solidFill>
                <a:latin typeface="Times New Roman"/>
                <a:ea typeface="Times New Roman"/>
                <a:cs typeface="Times New Roman"/>
                <a:sym typeface="Times New Roman"/>
              </a:rPr>
              <a:t>minimum</a:t>
            </a:r>
            <a:endParaRPr b="1" sz="2400">
              <a:solidFill>
                <a:schemeClr val="dk1"/>
              </a:solidFill>
              <a:latin typeface="Times New Roman"/>
              <a:ea typeface="Times New Roman"/>
              <a:cs typeface="Times New Roman"/>
              <a:sym typeface="Times New Roman"/>
            </a:endParaRPr>
          </a:p>
        </p:txBody>
      </p:sp>
      <p:graphicFrame>
        <p:nvGraphicFramePr>
          <p:cNvPr id="1345" name="Google Shape;1345;p82"/>
          <p:cNvGraphicFramePr/>
          <p:nvPr/>
        </p:nvGraphicFramePr>
        <p:xfrm>
          <a:off x="1375100" y="2056325"/>
          <a:ext cx="3000000" cy="3000000"/>
        </p:xfrm>
        <a:graphic>
          <a:graphicData uri="http://schemas.openxmlformats.org/drawingml/2006/table">
            <a:tbl>
              <a:tblPr>
                <a:noFill/>
                <a:tableStyleId>{FF58CEF8-AB88-4C66-A553-0269BA9E1831}</a:tableStyleId>
              </a:tblPr>
              <a:tblGrid>
                <a:gridCol w="588025"/>
                <a:gridCol w="547000"/>
                <a:gridCol w="560675"/>
                <a:gridCol w="519650"/>
                <a:gridCol w="547000"/>
                <a:gridCol w="642725"/>
                <a:gridCol w="533325"/>
                <a:gridCol w="642725"/>
                <a:gridCol w="629050"/>
                <a:gridCol w="683750"/>
              </a:tblGrid>
              <a:tr h="219075">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310</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346" name="Google Shape;1346;p82"/>
          <p:cNvSpPr txBox="1"/>
          <p:nvPr/>
        </p:nvSpPr>
        <p:spPr>
          <a:xfrm>
            <a:off x="1187775" y="2808250"/>
            <a:ext cx="10583400" cy="30000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1800">
                <a:solidFill>
                  <a:schemeClr val="dk1"/>
                </a:solidFill>
                <a:latin typeface="Times New Roman"/>
                <a:ea typeface="Times New Roman"/>
                <a:cs typeface="Times New Roman"/>
                <a:sym typeface="Times New Roman"/>
              </a:rPr>
              <a:t>2. Compare minimum with the second element. If the second element is smaller than minimum, assign second element as minimum.</a:t>
            </a:r>
            <a:endParaRPr sz="18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800">
                <a:solidFill>
                  <a:schemeClr val="dk1"/>
                </a:solidFill>
                <a:latin typeface="Times New Roman"/>
                <a:ea typeface="Times New Roman"/>
                <a:cs typeface="Times New Roman"/>
                <a:sym typeface="Times New Roman"/>
              </a:rPr>
              <a:t>Compare minimum with the third element. Again, if the third element is smaller, then assign minimum to the third element otherwise do nothing. The process goes on until the last element.</a:t>
            </a:r>
            <a:endParaRPr sz="18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latin typeface="Times New Roman"/>
              <a:ea typeface="Times New Roman"/>
              <a:cs typeface="Times New Roman"/>
              <a:sym typeface="Times New Roman"/>
            </a:endParaRPr>
          </a:p>
        </p:txBody>
      </p:sp>
      <p:graphicFrame>
        <p:nvGraphicFramePr>
          <p:cNvPr id="1347" name="Google Shape;1347;p82"/>
          <p:cNvGraphicFramePr/>
          <p:nvPr/>
        </p:nvGraphicFramePr>
        <p:xfrm>
          <a:off x="2385250" y="5060650"/>
          <a:ext cx="3000000" cy="3000000"/>
        </p:xfrm>
        <a:graphic>
          <a:graphicData uri="http://schemas.openxmlformats.org/drawingml/2006/table">
            <a:tbl>
              <a:tblPr>
                <a:noFill/>
                <a:tableStyleId>{FF58CEF8-AB88-4C66-A553-0269BA9E1831}</a:tableStyleId>
              </a:tblPr>
              <a:tblGrid>
                <a:gridCol w="588025"/>
                <a:gridCol w="547000"/>
                <a:gridCol w="560675"/>
                <a:gridCol w="519650"/>
                <a:gridCol w="547000"/>
                <a:gridCol w="642725"/>
                <a:gridCol w="533325"/>
                <a:gridCol w="642725"/>
                <a:gridCol w="629050"/>
                <a:gridCol w="6837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285</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48" name="Google Shape;1348;p82"/>
          <p:cNvSpPr txBox="1"/>
          <p:nvPr/>
        </p:nvSpPr>
        <p:spPr>
          <a:xfrm>
            <a:off x="2044825" y="5808250"/>
            <a:ext cx="9726600" cy="6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0" lvl="0" marL="0" rtl="0" algn="l">
              <a:lnSpc>
                <a:spcPct val="109090"/>
              </a:lnSpc>
              <a:spcBef>
                <a:spcPts val="1200"/>
              </a:spcBef>
              <a:spcAft>
                <a:spcPts val="0"/>
              </a:spcAft>
              <a:buNone/>
            </a:pPr>
            <a:r>
              <a:rPr lang="es-ES" sz="2200">
                <a:latin typeface="Times New Roman"/>
                <a:ea typeface="Times New Roman"/>
                <a:cs typeface="Times New Roman"/>
                <a:sym typeface="Times New Roman"/>
              </a:rPr>
              <a:t>minimum=310 , since second element 285 is lesser it becomes minimum now</a:t>
            </a:r>
            <a:endParaRPr sz="2200">
              <a:latin typeface="Times New Roman"/>
              <a:ea typeface="Times New Roman"/>
              <a:cs typeface="Times New Roman"/>
              <a:sym typeface="Times New Roman"/>
            </a:endParaRPr>
          </a:p>
        </p:txBody>
      </p:sp>
      <p:sp>
        <p:nvSpPr>
          <p:cNvPr id="1349" name="Google Shape;1349;p82"/>
          <p:cNvSpPr/>
          <p:nvPr/>
        </p:nvSpPr>
        <p:spPr>
          <a:xfrm>
            <a:off x="2618425" y="5615850"/>
            <a:ext cx="751075" cy="4912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350" name="Google Shape;1350;p82"/>
          <p:cNvSpPr txBox="1"/>
          <p:nvPr/>
        </p:nvSpPr>
        <p:spPr>
          <a:xfrm>
            <a:off x="3520275" y="132875"/>
            <a:ext cx="55461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700"/>
              <a:t>example for selection sort</a:t>
            </a:r>
            <a:endParaRPr sz="27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5" name="Shape 1355"/>
        <p:cNvGrpSpPr/>
        <p:nvPr/>
      </p:nvGrpSpPr>
      <p:grpSpPr>
        <a:xfrm>
          <a:off x="0" y="0"/>
          <a:ext cx="0" cy="0"/>
          <a:chOff x="0" y="0"/>
          <a:chExt cx="0" cy="0"/>
        </a:xfrm>
      </p:grpSpPr>
      <p:graphicFrame>
        <p:nvGraphicFramePr>
          <p:cNvPr id="1356" name="Google Shape;1356;p83"/>
          <p:cNvGraphicFramePr/>
          <p:nvPr/>
        </p:nvGraphicFramePr>
        <p:xfrm>
          <a:off x="1375100" y="134925"/>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57" name="Google Shape;1357;p83"/>
          <p:cNvSpPr/>
          <p:nvPr/>
        </p:nvSpPr>
        <p:spPr>
          <a:xfrm>
            <a:off x="2269075" y="708300"/>
            <a:ext cx="751075" cy="4912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358" name="Google Shape;1358;p83"/>
          <p:cNvSpPr txBox="1"/>
          <p:nvPr/>
        </p:nvSpPr>
        <p:spPr>
          <a:xfrm>
            <a:off x="3357275" y="820950"/>
            <a:ext cx="6780000" cy="6726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2000">
                <a:solidFill>
                  <a:schemeClr val="dk1"/>
                </a:solidFill>
                <a:latin typeface="Times New Roman"/>
                <a:ea typeface="Times New Roman"/>
                <a:cs typeface="Times New Roman"/>
                <a:sym typeface="Times New Roman"/>
              </a:rPr>
              <a:t>Now since 179 is smaller than 285 , it becomes minimum now</a:t>
            </a:r>
            <a:endParaRPr sz="2000">
              <a:solidFill>
                <a:schemeClr val="dk1"/>
              </a:solidFill>
              <a:latin typeface="Times New Roman"/>
              <a:ea typeface="Times New Roman"/>
              <a:cs typeface="Times New Roman"/>
              <a:sym typeface="Times New Roman"/>
            </a:endParaRPr>
          </a:p>
        </p:txBody>
      </p:sp>
      <p:graphicFrame>
        <p:nvGraphicFramePr>
          <p:cNvPr id="1359" name="Google Shape;1359;p83"/>
          <p:cNvGraphicFramePr/>
          <p:nvPr/>
        </p:nvGraphicFramePr>
        <p:xfrm>
          <a:off x="1375100" y="1737100"/>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60" name="Google Shape;1360;p83"/>
          <p:cNvSpPr txBox="1"/>
          <p:nvPr/>
        </p:nvSpPr>
        <p:spPr>
          <a:xfrm>
            <a:off x="1112088" y="2712888"/>
            <a:ext cx="7580700" cy="5733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2100">
                <a:solidFill>
                  <a:schemeClr val="dk1"/>
                </a:solidFill>
                <a:latin typeface="Times New Roman"/>
                <a:ea typeface="Times New Roman"/>
                <a:cs typeface="Times New Roman"/>
                <a:sym typeface="Times New Roman"/>
              </a:rPr>
              <a:t>652 is greater, so 179 remains minimum and so on</a:t>
            </a:r>
            <a:endParaRPr sz="2100">
              <a:solidFill>
                <a:schemeClr val="dk1"/>
              </a:solidFill>
              <a:latin typeface="Times New Roman"/>
              <a:ea typeface="Times New Roman"/>
              <a:cs typeface="Times New Roman"/>
              <a:sym typeface="Times New Roman"/>
            </a:endParaRPr>
          </a:p>
        </p:txBody>
      </p:sp>
      <p:sp>
        <p:nvSpPr>
          <p:cNvPr id="1361" name="Google Shape;1361;p83"/>
          <p:cNvSpPr/>
          <p:nvPr/>
        </p:nvSpPr>
        <p:spPr>
          <a:xfrm>
            <a:off x="2893100" y="2432750"/>
            <a:ext cx="751075" cy="4912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1362" name="Google Shape;1362;p83"/>
          <p:cNvGraphicFramePr/>
          <p:nvPr/>
        </p:nvGraphicFramePr>
        <p:xfrm>
          <a:off x="1457625" y="3688625"/>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63" name="Google Shape;1363;p83"/>
          <p:cNvSpPr/>
          <p:nvPr/>
        </p:nvSpPr>
        <p:spPr>
          <a:xfrm>
            <a:off x="3020150" y="5727675"/>
            <a:ext cx="1816550" cy="573387"/>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1364" name="Google Shape;1364;p83"/>
          <p:cNvGraphicFramePr/>
          <p:nvPr/>
        </p:nvGraphicFramePr>
        <p:xfrm>
          <a:off x="1375100" y="5026625"/>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65" name="Google Shape;1365;p83"/>
          <p:cNvSpPr/>
          <p:nvPr/>
        </p:nvSpPr>
        <p:spPr>
          <a:xfrm>
            <a:off x="3172550" y="4148601"/>
            <a:ext cx="1192557" cy="890047"/>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0" name="Shape 1370"/>
        <p:cNvGrpSpPr/>
        <p:nvPr/>
      </p:nvGrpSpPr>
      <p:grpSpPr>
        <a:xfrm>
          <a:off x="0" y="0"/>
          <a:ext cx="0" cy="0"/>
          <a:chOff x="0" y="0"/>
          <a:chExt cx="0" cy="0"/>
        </a:xfrm>
      </p:grpSpPr>
      <p:graphicFrame>
        <p:nvGraphicFramePr>
          <p:cNvPr id="1371" name="Google Shape;1371;p84"/>
          <p:cNvGraphicFramePr/>
          <p:nvPr/>
        </p:nvGraphicFramePr>
        <p:xfrm>
          <a:off x="1375100" y="134925"/>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72" name="Google Shape;1372;p84"/>
          <p:cNvSpPr/>
          <p:nvPr/>
        </p:nvSpPr>
        <p:spPr>
          <a:xfrm>
            <a:off x="2893100" y="634850"/>
            <a:ext cx="2816982" cy="377771"/>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1373" name="Google Shape;1373;p84"/>
          <p:cNvGraphicFramePr/>
          <p:nvPr/>
        </p:nvGraphicFramePr>
        <p:xfrm>
          <a:off x="1375100" y="1242775"/>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74" name="Google Shape;1374;p84"/>
          <p:cNvSpPr/>
          <p:nvPr/>
        </p:nvSpPr>
        <p:spPr>
          <a:xfrm>
            <a:off x="2784400" y="1777250"/>
            <a:ext cx="3288582" cy="573387"/>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1375" name="Google Shape;1375;p84"/>
          <p:cNvGraphicFramePr/>
          <p:nvPr/>
        </p:nvGraphicFramePr>
        <p:xfrm>
          <a:off x="1248025" y="2580775"/>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76" name="Google Shape;1376;p84"/>
          <p:cNvSpPr/>
          <p:nvPr/>
        </p:nvSpPr>
        <p:spPr>
          <a:xfrm>
            <a:off x="3172150" y="4382326"/>
            <a:ext cx="4773232" cy="661124"/>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1377" name="Google Shape;1377;p84"/>
          <p:cNvGraphicFramePr/>
          <p:nvPr/>
        </p:nvGraphicFramePr>
        <p:xfrm>
          <a:off x="1616525" y="3769000"/>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310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179</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78" name="Google Shape;1378;p84"/>
          <p:cNvSpPr/>
          <p:nvPr/>
        </p:nvSpPr>
        <p:spPr>
          <a:xfrm>
            <a:off x="3020150" y="3198600"/>
            <a:ext cx="3917457" cy="445564"/>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1379" name="Google Shape;1379;p84"/>
          <p:cNvGraphicFramePr/>
          <p:nvPr/>
        </p:nvGraphicFramePr>
        <p:xfrm>
          <a:off x="1534063" y="5371175"/>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highlight>
                            <a:srgbClr val="F6B26B"/>
                          </a:highlight>
                          <a:latin typeface="Times New Roman"/>
                          <a:ea typeface="Times New Roman"/>
                          <a:cs typeface="Times New Roman"/>
                          <a:sym typeface="Times New Roman"/>
                        </a:rPr>
                        <a:t>179</a:t>
                      </a:r>
                      <a:endParaRPr sz="1200">
                        <a:highlight>
                          <a:srgbClr val="F6B26B"/>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285</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200"/>
                          </a:highlight>
                          <a:latin typeface="Times New Roman"/>
                          <a:ea typeface="Times New Roman"/>
                          <a:cs typeface="Times New Roman"/>
                          <a:sym typeface="Times New Roman"/>
                        </a:rPr>
                        <a:t>310</a:t>
                      </a:r>
                      <a:endParaRPr sz="1200">
                        <a:highlight>
                          <a:srgbClr val="FFF2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80" name="Google Shape;1380;p84"/>
          <p:cNvSpPr txBox="1"/>
          <p:nvPr/>
        </p:nvSpPr>
        <p:spPr>
          <a:xfrm>
            <a:off x="5587625" y="6134475"/>
            <a:ext cx="6061200" cy="5733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1600">
                <a:solidFill>
                  <a:schemeClr val="dk1"/>
                </a:solidFill>
                <a:latin typeface="Times New Roman"/>
                <a:ea typeface="Times New Roman"/>
                <a:cs typeface="Times New Roman"/>
                <a:sym typeface="Times New Roman"/>
              </a:rPr>
              <a:t>Till the minimum=175 only. Now it is swapped with first element as</a:t>
            </a:r>
            <a:endParaRPr sz="1600">
              <a:solidFill>
                <a:schemeClr val="dk1"/>
              </a:solidFill>
              <a:latin typeface="Times New Roman"/>
              <a:ea typeface="Times New Roman"/>
              <a:cs typeface="Times New Roman"/>
              <a:sym typeface="Times New Roman"/>
            </a:endParaRPr>
          </a:p>
        </p:txBody>
      </p:sp>
      <p:sp>
        <p:nvSpPr>
          <p:cNvPr id="1381" name="Google Shape;1381;p84"/>
          <p:cNvSpPr/>
          <p:nvPr/>
        </p:nvSpPr>
        <p:spPr>
          <a:xfrm>
            <a:off x="1671250" y="5944549"/>
            <a:ext cx="1558931" cy="377771"/>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6" name="Shape 1386"/>
        <p:cNvGrpSpPr/>
        <p:nvPr/>
      </p:nvGrpSpPr>
      <p:grpSpPr>
        <a:xfrm>
          <a:off x="0" y="0"/>
          <a:ext cx="0" cy="0"/>
          <a:chOff x="0" y="0"/>
          <a:chExt cx="0" cy="0"/>
        </a:xfrm>
      </p:grpSpPr>
      <p:graphicFrame>
        <p:nvGraphicFramePr>
          <p:cNvPr id="1387" name="Google Shape;1387;p85"/>
          <p:cNvGraphicFramePr/>
          <p:nvPr/>
        </p:nvGraphicFramePr>
        <p:xfrm>
          <a:off x="1375100" y="134925"/>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00"/>
                          </a:highlight>
                          <a:latin typeface="Times New Roman"/>
                          <a:ea typeface="Times New Roman"/>
                          <a:cs typeface="Times New Roman"/>
                          <a:sym typeface="Times New Roman"/>
                        </a:rPr>
                        <a:t>285</a:t>
                      </a:r>
                      <a:endParaRPr sz="1200">
                        <a:highlight>
                          <a:srgbClr val="FFFF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88" name="Google Shape;1388;p85"/>
          <p:cNvSpPr/>
          <p:nvPr/>
        </p:nvSpPr>
        <p:spPr>
          <a:xfrm>
            <a:off x="2303900" y="634850"/>
            <a:ext cx="868243" cy="377771"/>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389" name="Google Shape;1389;p85"/>
          <p:cNvSpPr/>
          <p:nvPr/>
        </p:nvSpPr>
        <p:spPr>
          <a:xfrm>
            <a:off x="2303900" y="1730670"/>
            <a:ext cx="1423512" cy="268223"/>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390" name="Google Shape;1390;p85"/>
          <p:cNvSpPr/>
          <p:nvPr/>
        </p:nvSpPr>
        <p:spPr>
          <a:xfrm>
            <a:off x="2178550" y="3620125"/>
            <a:ext cx="2570855" cy="377771"/>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391" name="Google Shape;1391;p85"/>
          <p:cNvSpPr/>
          <p:nvPr/>
        </p:nvSpPr>
        <p:spPr>
          <a:xfrm>
            <a:off x="2178550" y="2654975"/>
            <a:ext cx="1889630" cy="268222"/>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392" name="Google Shape;1392;p85"/>
          <p:cNvSpPr txBox="1"/>
          <p:nvPr/>
        </p:nvSpPr>
        <p:spPr>
          <a:xfrm>
            <a:off x="8648825" y="134925"/>
            <a:ext cx="3543300" cy="30000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1800">
                <a:solidFill>
                  <a:schemeClr val="dk1"/>
                </a:solidFill>
                <a:latin typeface="Times New Roman"/>
                <a:ea typeface="Times New Roman"/>
                <a:cs typeface="Times New Roman"/>
                <a:sym typeface="Times New Roman"/>
              </a:rPr>
              <a:t>in this second element 285 is taken as minimum and it is compared with other values in the next positions and if anything lesser than that value is found it is assigned as minimum and that value is swapped with second element.</a:t>
            </a:r>
            <a:endParaRPr sz="18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800">
                <a:solidFill>
                  <a:schemeClr val="dk1"/>
                </a:solidFill>
                <a:latin typeface="Times New Roman"/>
                <a:ea typeface="Times New Roman"/>
                <a:cs typeface="Times New Roman"/>
                <a:sym typeface="Times New Roman"/>
              </a:rPr>
              <a:t>MINIMUM= </a:t>
            </a:r>
            <a:r>
              <a:rPr lang="es-ES" sz="1800">
                <a:solidFill>
                  <a:schemeClr val="dk1"/>
                </a:solidFill>
                <a:highlight>
                  <a:srgbClr val="FFFF00"/>
                </a:highlight>
                <a:latin typeface="Times New Roman"/>
                <a:ea typeface="Times New Roman"/>
                <a:cs typeface="Times New Roman"/>
                <a:sym typeface="Times New Roman"/>
              </a:rPr>
              <a:t>285</a:t>
            </a:r>
            <a:endParaRPr sz="18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800">
                <a:solidFill>
                  <a:schemeClr val="dk1"/>
                </a:solidFill>
                <a:highlight>
                  <a:srgbClr val="FFFF00"/>
                </a:highlight>
                <a:latin typeface="Times New Roman"/>
                <a:ea typeface="Times New Roman"/>
                <a:cs typeface="Times New Roman"/>
                <a:sym typeface="Times New Roman"/>
              </a:rPr>
              <a:t>minimum=254</a:t>
            </a:r>
            <a:endParaRPr sz="1800">
              <a:solidFill>
                <a:schemeClr val="dk1"/>
              </a:solidFill>
              <a:highlight>
                <a:srgbClr val="FFFF00"/>
              </a:highlight>
              <a:latin typeface="Times New Roman"/>
              <a:ea typeface="Times New Roman"/>
              <a:cs typeface="Times New Roman"/>
              <a:sym typeface="Times New Roman"/>
            </a:endParaRPr>
          </a:p>
        </p:txBody>
      </p:sp>
      <p:graphicFrame>
        <p:nvGraphicFramePr>
          <p:cNvPr id="1393" name="Google Shape;1393;p85"/>
          <p:cNvGraphicFramePr/>
          <p:nvPr/>
        </p:nvGraphicFramePr>
        <p:xfrm>
          <a:off x="1375100" y="1108250"/>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00"/>
                          </a:highlight>
                          <a:latin typeface="Times New Roman"/>
                          <a:ea typeface="Times New Roman"/>
                          <a:cs typeface="Times New Roman"/>
                          <a:sym typeface="Times New Roman"/>
                        </a:rPr>
                        <a:t>285</a:t>
                      </a:r>
                      <a:endParaRPr sz="1200">
                        <a:highlight>
                          <a:srgbClr val="FFFF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394" name="Google Shape;1394;p85"/>
          <p:cNvGraphicFramePr/>
          <p:nvPr/>
        </p:nvGraphicFramePr>
        <p:xfrm>
          <a:off x="1295625" y="2081575"/>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00"/>
                          </a:highlight>
                          <a:latin typeface="Times New Roman"/>
                          <a:ea typeface="Times New Roman"/>
                          <a:cs typeface="Times New Roman"/>
                          <a:sym typeface="Times New Roman"/>
                        </a:rPr>
                        <a:t>285</a:t>
                      </a:r>
                      <a:endParaRPr sz="1200">
                        <a:highlight>
                          <a:srgbClr val="FFFF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395" name="Google Shape;1395;p85"/>
          <p:cNvGraphicFramePr/>
          <p:nvPr/>
        </p:nvGraphicFramePr>
        <p:xfrm>
          <a:off x="1203475" y="3039738"/>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00"/>
                          </a:highlight>
                          <a:latin typeface="Times New Roman"/>
                          <a:ea typeface="Times New Roman"/>
                          <a:cs typeface="Times New Roman"/>
                          <a:sym typeface="Times New Roman"/>
                        </a:rPr>
                        <a:t>285</a:t>
                      </a:r>
                      <a:endParaRPr sz="1200">
                        <a:highlight>
                          <a:srgbClr val="FFFF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396" name="Google Shape;1396;p85"/>
          <p:cNvGraphicFramePr/>
          <p:nvPr/>
        </p:nvGraphicFramePr>
        <p:xfrm>
          <a:off x="1295625" y="4013063"/>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00"/>
                          </a:highlight>
                          <a:latin typeface="Times New Roman"/>
                          <a:ea typeface="Times New Roman"/>
                          <a:cs typeface="Times New Roman"/>
                          <a:sym typeface="Times New Roman"/>
                        </a:rPr>
                        <a:t>285</a:t>
                      </a:r>
                      <a:endParaRPr sz="1200">
                        <a:highlight>
                          <a:srgbClr val="FFFF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397" name="Google Shape;1397;p85"/>
          <p:cNvSpPr/>
          <p:nvPr/>
        </p:nvSpPr>
        <p:spPr>
          <a:xfrm>
            <a:off x="2178550" y="4589950"/>
            <a:ext cx="3287005" cy="268222"/>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398" name="Google Shape;1398;p85"/>
          <p:cNvSpPr/>
          <p:nvPr/>
        </p:nvSpPr>
        <p:spPr>
          <a:xfrm>
            <a:off x="2303900" y="5552200"/>
            <a:ext cx="3877800" cy="1684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1399" name="Google Shape;1399;p85"/>
          <p:cNvGraphicFramePr/>
          <p:nvPr/>
        </p:nvGraphicFramePr>
        <p:xfrm>
          <a:off x="1295625" y="4978813"/>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00"/>
                          </a:highlight>
                          <a:latin typeface="Times New Roman"/>
                          <a:ea typeface="Times New Roman"/>
                          <a:cs typeface="Times New Roman"/>
                          <a:sym typeface="Times New Roman"/>
                        </a:rPr>
                        <a:t>285</a:t>
                      </a:r>
                      <a:endParaRPr sz="1200">
                        <a:highlight>
                          <a:srgbClr val="FFFF00"/>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254</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400" name="Google Shape;1400;p85"/>
          <p:cNvGraphicFramePr/>
          <p:nvPr/>
        </p:nvGraphicFramePr>
        <p:xfrm>
          <a:off x="1482950" y="5944563"/>
          <a:ext cx="3000000" cy="3000000"/>
        </p:xfrm>
        <a:graphic>
          <a:graphicData uri="http://schemas.openxmlformats.org/drawingml/2006/table">
            <a:tbl>
              <a:tblPr>
                <a:noFill/>
                <a:tableStyleId>{FF58CEF8-AB88-4C66-A553-0269BA9E1831}</a:tableStyleId>
              </a:tblPr>
              <a:tblGrid>
                <a:gridCol w="687375"/>
                <a:gridCol w="639400"/>
                <a:gridCol w="655400"/>
                <a:gridCol w="607450"/>
                <a:gridCol w="639400"/>
                <a:gridCol w="751300"/>
                <a:gridCol w="623425"/>
                <a:gridCol w="751300"/>
                <a:gridCol w="735325"/>
                <a:gridCol w="7992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254</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401" name="Google Shape;1401;p85"/>
          <p:cNvSpPr/>
          <p:nvPr/>
        </p:nvSpPr>
        <p:spPr>
          <a:xfrm>
            <a:off x="6425600" y="6517950"/>
            <a:ext cx="868243" cy="377771"/>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6" name="Shape 1406"/>
        <p:cNvGrpSpPr/>
        <p:nvPr/>
      </p:nvGrpSpPr>
      <p:grpSpPr>
        <a:xfrm>
          <a:off x="0" y="0"/>
          <a:ext cx="0" cy="0"/>
          <a:chOff x="0" y="0"/>
          <a:chExt cx="0" cy="0"/>
        </a:xfrm>
      </p:grpSpPr>
      <p:graphicFrame>
        <p:nvGraphicFramePr>
          <p:cNvPr id="1407" name="Google Shape;1407;p86"/>
          <p:cNvGraphicFramePr/>
          <p:nvPr/>
        </p:nvGraphicFramePr>
        <p:xfrm>
          <a:off x="1375100" y="134925"/>
          <a:ext cx="3000000" cy="3000000"/>
        </p:xfrm>
        <a:graphic>
          <a:graphicData uri="http://schemas.openxmlformats.org/drawingml/2006/table">
            <a:tbl>
              <a:tblPr>
                <a:noFill/>
                <a:tableStyleId>{FF58CEF8-AB88-4C66-A553-0269BA9E1831}</a:tableStyleId>
              </a:tblPr>
              <a:tblGrid>
                <a:gridCol w="471000"/>
                <a:gridCol w="438125"/>
                <a:gridCol w="449100"/>
                <a:gridCol w="416225"/>
                <a:gridCol w="438125"/>
                <a:gridCol w="514800"/>
                <a:gridCol w="427175"/>
                <a:gridCol w="514800"/>
                <a:gridCol w="503875"/>
                <a:gridCol w="5476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254</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408" name="Google Shape;1408;p86"/>
          <p:cNvSpPr/>
          <p:nvPr/>
        </p:nvSpPr>
        <p:spPr>
          <a:xfrm>
            <a:off x="4593850" y="661725"/>
            <a:ext cx="1290873" cy="268222"/>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409" name="Google Shape;1409;p86"/>
          <p:cNvSpPr/>
          <p:nvPr/>
        </p:nvSpPr>
        <p:spPr>
          <a:xfrm>
            <a:off x="1972149" y="1726624"/>
            <a:ext cx="2902604" cy="1684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410" name="Google Shape;1410;p86"/>
          <p:cNvSpPr/>
          <p:nvPr/>
        </p:nvSpPr>
        <p:spPr>
          <a:xfrm>
            <a:off x="2412000" y="3484225"/>
            <a:ext cx="992395" cy="268222"/>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411" name="Google Shape;1411;p86"/>
          <p:cNvSpPr/>
          <p:nvPr/>
        </p:nvSpPr>
        <p:spPr>
          <a:xfrm>
            <a:off x="2478650" y="2513924"/>
            <a:ext cx="419250" cy="268223"/>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412" name="Google Shape;1412;p86"/>
          <p:cNvSpPr txBox="1"/>
          <p:nvPr/>
        </p:nvSpPr>
        <p:spPr>
          <a:xfrm>
            <a:off x="8792600" y="3429000"/>
            <a:ext cx="3543300" cy="18639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1200">
                <a:solidFill>
                  <a:schemeClr val="dk1"/>
                </a:solidFill>
                <a:latin typeface="Times New Roman"/>
                <a:ea typeface="Times New Roman"/>
                <a:cs typeface="Times New Roman"/>
                <a:sym typeface="Times New Roman"/>
              </a:rPr>
              <a:t>Now minimum=285</a:t>
            </a:r>
            <a:endParaRPr sz="12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200">
                <a:solidFill>
                  <a:schemeClr val="dk1"/>
                </a:solidFill>
                <a:latin typeface="Times New Roman"/>
                <a:ea typeface="Times New Roman"/>
                <a:cs typeface="Times New Roman"/>
                <a:sym typeface="Times New Roman"/>
              </a:rPr>
              <a:t>now all the values are exhausted, and it is found that in this iteration minimum is 285. Now it is swapped with third element as:</a:t>
            </a:r>
            <a:endParaRPr sz="18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1800">
              <a:solidFill>
                <a:schemeClr val="dk1"/>
              </a:solidFill>
              <a:highlight>
                <a:srgbClr val="FFFF00"/>
              </a:highlight>
              <a:latin typeface="Times New Roman"/>
              <a:ea typeface="Times New Roman"/>
              <a:cs typeface="Times New Roman"/>
              <a:sym typeface="Times New Roman"/>
            </a:endParaRPr>
          </a:p>
        </p:txBody>
      </p:sp>
      <p:sp>
        <p:nvSpPr>
          <p:cNvPr id="1413" name="Google Shape;1413;p86"/>
          <p:cNvSpPr/>
          <p:nvPr/>
        </p:nvSpPr>
        <p:spPr>
          <a:xfrm>
            <a:off x="2599300" y="4516525"/>
            <a:ext cx="1364102" cy="268222"/>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414" name="Google Shape;1414;p86"/>
          <p:cNvSpPr/>
          <p:nvPr/>
        </p:nvSpPr>
        <p:spPr>
          <a:xfrm>
            <a:off x="2618725" y="5618150"/>
            <a:ext cx="1914490" cy="1684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415" name="Google Shape;1415;p86"/>
          <p:cNvSpPr/>
          <p:nvPr/>
        </p:nvSpPr>
        <p:spPr>
          <a:xfrm>
            <a:off x="8063375" y="711628"/>
            <a:ext cx="2502582" cy="1684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1416" name="Google Shape;1416;p86"/>
          <p:cNvGraphicFramePr/>
          <p:nvPr/>
        </p:nvGraphicFramePr>
        <p:xfrm>
          <a:off x="1213100" y="1086075"/>
          <a:ext cx="3000000" cy="3000000"/>
        </p:xfrm>
        <a:graphic>
          <a:graphicData uri="http://schemas.openxmlformats.org/drawingml/2006/table">
            <a:tbl>
              <a:tblPr>
                <a:noFill/>
                <a:tableStyleId>{FF58CEF8-AB88-4C66-A553-0269BA9E1831}</a:tableStyleId>
              </a:tblPr>
              <a:tblGrid>
                <a:gridCol w="495725"/>
                <a:gridCol w="461125"/>
                <a:gridCol w="472650"/>
                <a:gridCol w="438075"/>
                <a:gridCol w="461125"/>
                <a:gridCol w="541825"/>
                <a:gridCol w="449600"/>
                <a:gridCol w="541825"/>
                <a:gridCol w="530300"/>
                <a:gridCol w="57640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6B26B"/>
                          </a:highlight>
                          <a:latin typeface="Times New Roman"/>
                          <a:ea typeface="Times New Roman"/>
                          <a:cs typeface="Times New Roman"/>
                          <a:sym typeface="Times New Roman"/>
                        </a:rPr>
                        <a:t>254</a:t>
                      </a:r>
                      <a:endParaRPr sz="1200">
                        <a:highlight>
                          <a:srgbClr val="F6B26B"/>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chemeClr val="lt1"/>
                          </a:highlight>
                          <a:latin typeface="Times New Roman"/>
                          <a:ea typeface="Times New Roman"/>
                          <a:cs typeface="Times New Roman"/>
                          <a:sym typeface="Times New Roman"/>
                        </a:rPr>
                        <a:t>310</a:t>
                      </a:r>
                      <a:endParaRPr sz="1200">
                        <a:highlight>
                          <a:schemeClr val="lt1"/>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285</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417" name="Google Shape;1417;p86"/>
          <p:cNvGraphicFramePr/>
          <p:nvPr/>
        </p:nvGraphicFramePr>
        <p:xfrm>
          <a:off x="1274175" y="2037213"/>
          <a:ext cx="3000000" cy="3000000"/>
        </p:xfrm>
        <a:graphic>
          <a:graphicData uri="http://schemas.openxmlformats.org/drawingml/2006/table">
            <a:tbl>
              <a:tblPr>
                <a:noFill/>
                <a:tableStyleId>{FF58CEF8-AB88-4C66-A553-0269BA9E1831}</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418" name="Google Shape;1418;p86"/>
          <p:cNvGraphicFramePr/>
          <p:nvPr/>
        </p:nvGraphicFramePr>
        <p:xfrm>
          <a:off x="1274175" y="2988363"/>
          <a:ext cx="3000000" cy="3000000"/>
        </p:xfrm>
        <a:graphic>
          <a:graphicData uri="http://schemas.openxmlformats.org/drawingml/2006/table">
            <a:tbl>
              <a:tblPr>
                <a:noFill/>
                <a:tableStyleId>{FF58CEF8-AB88-4C66-A553-0269BA9E1831}</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419" name="Google Shape;1419;p86"/>
          <p:cNvGraphicFramePr/>
          <p:nvPr/>
        </p:nvGraphicFramePr>
        <p:xfrm>
          <a:off x="1375100" y="4016563"/>
          <a:ext cx="3000000" cy="3000000"/>
        </p:xfrm>
        <a:graphic>
          <a:graphicData uri="http://schemas.openxmlformats.org/drawingml/2006/table">
            <a:tbl>
              <a:tblPr>
                <a:noFill/>
                <a:tableStyleId>{FF58CEF8-AB88-4C66-A553-0269BA9E1831}</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420" name="Google Shape;1420;p86"/>
          <p:cNvGraphicFramePr/>
          <p:nvPr/>
        </p:nvGraphicFramePr>
        <p:xfrm>
          <a:off x="1375100" y="5044763"/>
          <a:ext cx="3000000" cy="3000000"/>
        </p:xfrm>
        <a:graphic>
          <a:graphicData uri="http://schemas.openxmlformats.org/drawingml/2006/table">
            <a:tbl>
              <a:tblPr>
                <a:noFill/>
                <a:tableStyleId>{FF58CEF8-AB88-4C66-A553-0269BA9E1831}</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421" name="Google Shape;1421;p86"/>
          <p:cNvGraphicFramePr/>
          <p:nvPr/>
        </p:nvGraphicFramePr>
        <p:xfrm>
          <a:off x="6929625" y="134925"/>
          <a:ext cx="3000000" cy="3000000"/>
        </p:xfrm>
        <a:graphic>
          <a:graphicData uri="http://schemas.openxmlformats.org/drawingml/2006/table">
            <a:tbl>
              <a:tblPr>
                <a:noFill/>
                <a:tableStyleId>{FF58CEF8-AB88-4C66-A553-0269BA9E1831}</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422" name="Google Shape;1422;p86"/>
          <p:cNvGraphicFramePr/>
          <p:nvPr/>
        </p:nvGraphicFramePr>
        <p:xfrm>
          <a:off x="6929625" y="1321700"/>
          <a:ext cx="3000000" cy="3000000"/>
        </p:xfrm>
        <a:graphic>
          <a:graphicData uri="http://schemas.openxmlformats.org/drawingml/2006/table">
            <a:tbl>
              <a:tblPr>
                <a:noFill/>
                <a:tableStyleId>{FF58CEF8-AB88-4C66-A553-0269BA9E1831}</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310</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6B26B"/>
                          </a:highlight>
                          <a:latin typeface="Times New Roman"/>
                          <a:ea typeface="Times New Roman"/>
                          <a:cs typeface="Times New Roman"/>
                          <a:sym typeface="Times New Roman"/>
                        </a:rPr>
                        <a:t>285</a:t>
                      </a:r>
                      <a:endParaRPr sz="1200">
                        <a:highlight>
                          <a:srgbClr val="F6B26B"/>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423" name="Google Shape;1423;p86"/>
          <p:cNvSpPr/>
          <p:nvPr/>
        </p:nvSpPr>
        <p:spPr>
          <a:xfrm>
            <a:off x="8267600" y="2948725"/>
            <a:ext cx="2298365" cy="423507"/>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1424" name="Google Shape;1424;p86"/>
          <p:cNvGraphicFramePr/>
          <p:nvPr/>
        </p:nvGraphicFramePr>
        <p:xfrm>
          <a:off x="7012150" y="2375350"/>
          <a:ext cx="3000000" cy="3000000"/>
        </p:xfrm>
        <a:graphic>
          <a:graphicData uri="http://schemas.openxmlformats.org/drawingml/2006/table">
            <a:tbl>
              <a:tblPr>
                <a:noFill/>
                <a:tableStyleId>{FF58CEF8-AB88-4C66-A553-0269BA9E1831}</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285</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6B26B"/>
                          </a:highlight>
                          <a:latin typeface="Times New Roman"/>
                          <a:ea typeface="Times New Roman"/>
                          <a:cs typeface="Times New Roman"/>
                          <a:sym typeface="Times New Roman"/>
                        </a:rPr>
                        <a:t>310</a:t>
                      </a:r>
                      <a:endParaRPr sz="1200">
                        <a:highlight>
                          <a:srgbClr val="F6B26B"/>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425" name="Google Shape;1425;p86"/>
          <p:cNvSpPr/>
          <p:nvPr/>
        </p:nvSpPr>
        <p:spPr>
          <a:xfrm>
            <a:off x="10718355" y="1895086"/>
            <a:ext cx="781644" cy="343679"/>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0" name="Shape 1430"/>
        <p:cNvGrpSpPr/>
        <p:nvPr/>
      </p:nvGrpSpPr>
      <p:grpSpPr>
        <a:xfrm>
          <a:off x="0" y="0"/>
          <a:ext cx="0" cy="0"/>
          <a:chOff x="0" y="0"/>
          <a:chExt cx="0" cy="0"/>
        </a:xfrm>
      </p:grpSpPr>
      <p:sp>
        <p:nvSpPr>
          <p:cNvPr id="1431" name="Google Shape;1431;p87"/>
          <p:cNvSpPr/>
          <p:nvPr/>
        </p:nvSpPr>
        <p:spPr>
          <a:xfrm>
            <a:off x="3404400" y="1558375"/>
            <a:ext cx="646300" cy="343679"/>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432" name="Google Shape;1432;p87"/>
          <p:cNvSpPr/>
          <p:nvPr/>
        </p:nvSpPr>
        <p:spPr>
          <a:xfrm>
            <a:off x="3530675" y="3625975"/>
            <a:ext cx="1364102" cy="268222"/>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433" name="Google Shape;1433;p87"/>
          <p:cNvSpPr/>
          <p:nvPr/>
        </p:nvSpPr>
        <p:spPr>
          <a:xfrm>
            <a:off x="3366350" y="2559025"/>
            <a:ext cx="992395" cy="268223"/>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434" name="Google Shape;1434;p87"/>
          <p:cNvSpPr txBox="1"/>
          <p:nvPr/>
        </p:nvSpPr>
        <p:spPr>
          <a:xfrm>
            <a:off x="7239925" y="4060000"/>
            <a:ext cx="4952100" cy="2121000"/>
          </a:xfrm>
          <a:prstGeom prst="rect">
            <a:avLst/>
          </a:prstGeom>
          <a:noFill/>
          <a:ln>
            <a:noFill/>
          </a:ln>
        </p:spPr>
        <p:txBody>
          <a:bodyPr anchorCtr="0" anchor="t" bIns="91425" lIns="91425" spcFirstLastPara="1" rIns="91425" wrap="square" tIns="91425">
            <a:noAutofit/>
          </a:bodyPr>
          <a:lstStyle/>
          <a:p>
            <a:pPr indent="0" lvl="0" marL="0" rtl="0" algn="l">
              <a:lnSpc>
                <a:spcPct val="109090"/>
              </a:lnSpc>
              <a:spcBef>
                <a:spcPts val="1200"/>
              </a:spcBef>
              <a:spcAft>
                <a:spcPts val="0"/>
              </a:spcAft>
              <a:buNone/>
            </a:pPr>
            <a:r>
              <a:rPr lang="es-ES" sz="1800">
                <a:solidFill>
                  <a:schemeClr val="dk1"/>
                </a:solidFill>
                <a:latin typeface="Times New Roman"/>
                <a:ea typeface="Times New Roman"/>
                <a:cs typeface="Times New Roman"/>
                <a:sym typeface="Times New Roman"/>
              </a:rPr>
              <a:t>Now minimum=310</a:t>
            </a:r>
            <a:endParaRPr sz="1800">
              <a:solidFill>
                <a:schemeClr val="dk1"/>
              </a:solidFill>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rPr lang="es-ES" sz="1800">
                <a:solidFill>
                  <a:schemeClr val="dk1"/>
                </a:solidFill>
                <a:latin typeface="Times New Roman"/>
                <a:ea typeface="Times New Roman"/>
                <a:cs typeface="Times New Roman"/>
                <a:sym typeface="Times New Roman"/>
              </a:rPr>
              <a:t>now all the values are exhausted, and it is found that in this iteration minimum is 310. Now it is swapped with fourth element as:</a:t>
            </a:r>
            <a:endParaRPr sz="2400">
              <a:solidFill>
                <a:schemeClr val="dk1"/>
              </a:solidFill>
              <a:highlight>
                <a:srgbClr val="FFFF00"/>
              </a:highlight>
              <a:latin typeface="Times New Roman"/>
              <a:ea typeface="Times New Roman"/>
              <a:cs typeface="Times New Roman"/>
              <a:sym typeface="Times New Roman"/>
            </a:endParaRPr>
          </a:p>
          <a:p>
            <a:pPr indent="0" lvl="0" marL="0" rtl="0" algn="l">
              <a:lnSpc>
                <a:spcPct val="109090"/>
              </a:lnSpc>
              <a:spcBef>
                <a:spcPts val="1200"/>
              </a:spcBef>
              <a:spcAft>
                <a:spcPts val="0"/>
              </a:spcAft>
              <a:buNone/>
            </a:pPr>
            <a:r>
              <a:t/>
            </a:r>
            <a:endParaRPr sz="2400">
              <a:solidFill>
                <a:schemeClr val="dk1"/>
              </a:solidFill>
              <a:highlight>
                <a:srgbClr val="FFFF00"/>
              </a:highlight>
              <a:latin typeface="Times New Roman"/>
              <a:ea typeface="Times New Roman"/>
              <a:cs typeface="Times New Roman"/>
              <a:sym typeface="Times New Roman"/>
            </a:endParaRPr>
          </a:p>
        </p:txBody>
      </p:sp>
      <p:sp>
        <p:nvSpPr>
          <p:cNvPr id="1435" name="Google Shape;1435;p87"/>
          <p:cNvSpPr/>
          <p:nvPr/>
        </p:nvSpPr>
        <p:spPr>
          <a:xfrm>
            <a:off x="4894775" y="4557925"/>
            <a:ext cx="646300" cy="343678"/>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sp>
        <p:nvSpPr>
          <p:cNvPr id="1436" name="Google Shape;1436;p87"/>
          <p:cNvSpPr/>
          <p:nvPr/>
        </p:nvSpPr>
        <p:spPr>
          <a:xfrm>
            <a:off x="4894775" y="5618125"/>
            <a:ext cx="1201194" cy="168450"/>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1437" name="Google Shape;1437;p87"/>
          <p:cNvGraphicFramePr/>
          <p:nvPr/>
        </p:nvGraphicFramePr>
        <p:xfrm>
          <a:off x="1282950" y="88350"/>
          <a:ext cx="3000000" cy="3000000"/>
        </p:xfrm>
        <a:graphic>
          <a:graphicData uri="http://schemas.openxmlformats.org/drawingml/2006/table">
            <a:tbl>
              <a:tblPr>
                <a:noFill/>
                <a:tableStyleId>{FF58CEF8-AB88-4C66-A553-0269BA9E1831}</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652</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351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310</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438" name="Google Shape;1438;p87"/>
          <p:cNvSpPr/>
          <p:nvPr/>
        </p:nvSpPr>
        <p:spPr>
          <a:xfrm>
            <a:off x="2749030" y="624011"/>
            <a:ext cx="781644" cy="343678"/>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1439" name="Google Shape;1439;p87"/>
          <p:cNvGraphicFramePr/>
          <p:nvPr/>
        </p:nvGraphicFramePr>
        <p:xfrm>
          <a:off x="1282950" y="1060475"/>
          <a:ext cx="3000000" cy="3000000"/>
        </p:xfrm>
        <a:graphic>
          <a:graphicData uri="http://schemas.openxmlformats.org/drawingml/2006/table">
            <a:tbl>
              <a:tblPr>
                <a:noFill/>
                <a:tableStyleId>{FF58CEF8-AB88-4C66-A553-0269BA9E1831}</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652</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351</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310</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440" name="Google Shape;1440;p87"/>
          <p:cNvGraphicFramePr/>
          <p:nvPr/>
        </p:nvGraphicFramePr>
        <p:xfrm>
          <a:off x="1282950" y="1939275"/>
          <a:ext cx="3000000" cy="3000000"/>
        </p:xfrm>
        <a:graphic>
          <a:graphicData uri="http://schemas.openxmlformats.org/drawingml/2006/table">
            <a:tbl>
              <a:tblPr>
                <a:noFill/>
                <a:tableStyleId>{FF58CEF8-AB88-4C66-A553-0269BA9E1831}</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652</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351</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310</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441" name="Google Shape;1441;p87"/>
          <p:cNvGraphicFramePr/>
          <p:nvPr/>
        </p:nvGraphicFramePr>
        <p:xfrm>
          <a:off x="1282950" y="3006238"/>
          <a:ext cx="3000000" cy="3000000"/>
        </p:xfrm>
        <a:graphic>
          <a:graphicData uri="http://schemas.openxmlformats.org/drawingml/2006/table">
            <a:tbl>
              <a:tblPr>
                <a:noFill/>
                <a:tableStyleId>{FF58CEF8-AB88-4C66-A553-0269BA9E1831}</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652</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351</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442" name="Google Shape;1442;p87"/>
          <p:cNvGraphicFramePr/>
          <p:nvPr/>
        </p:nvGraphicFramePr>
        <p:xfrm>
          <a:off x="1314675" y="4059988"/>
          <a:ext cx="3000000" cy="3000000"/>
        </p:xfrm>
        <a:graphic>
          <a:graphicData uri="http://schemas.openxmlformats.org/drawingml/2006/table">
            <a:tbl>
              <a:tblPr>
                <a:noFill/>
                <a:tableStyleId>{FF58CEF8-AB88-4C66-A553-0269BA9E1831}</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652</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351</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443" name="Google Shape;1443;p87"/>
          <p:cNvGraphicFramePr/>
          <p:nvPr/>
        </p:nvGraphicFramePr>
        <p:xfrm>
          <a:off x="1314675" y="4973175"/>
          <a:ext cx="3000000" cy="3000000"/>
        </p:xfrm>
        <a:graphic>
          <a:graphicData uri="http://schemas.openxmlformats.org/drawingml/2006/table">
            <a:tbl>
              <a:tblPr>
                <a:noFill/>
                <a:tableStyleId>{FF58CEF8-AB88-4C66-A553-0269BA9E1831}</a:tableStyleId>
              </a:tblPr>
              <a:tblGrid>
                <a:gridCol w="508400"/>
                <a:gridCol w="472925"/>
                <a:gridCol w="484750"/>
                <a:gridCol w="449300"/>
                <a:gridCol w="472925"/>
                <a:gridCol w="555675"/>
                <a:gridCol w="461100"/>
                <a:gridCol w="555675"/>
                <a:gridCol w="543850"/>
                <a:gridCol w="591150"/>
              </a:tblGrid>
              <a:tr h="21907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652</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351</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1444" name="Google Shape;1444;p87"/>
          <p:cNvGraphicFramePr/>
          <p:nvPr/>
        </p:nvGraphicFramePr>
        <p:xfrm>
          <a:off x="1443225" y="5858138"/>
          <a:ext cx="3000000" cy="3000000"/>
        </p:xfrm>
        <a:graphic>
          <a:graphicData uri="http://schemas.openxmlformats.org/drawingml/2006/table">
            <a:tbl>
              <a:tblPr>
                <a:noFill/>
                <a:tableStyleId>{FF58CEF8-AB88-4C66-A553-0269BA9E1831}</a:tableStyleId>
              </a:tblPr>
              <a:tblGrid>
                <a:gridCol w="508400"/>
                <a:gridCol w="472925"/>
                <a:gridCol w="484750"/>
                <a:gridCol w="449300"/>
                <a:gridCol w="472925"/>
                <a:gridCol w="555675"/>
                <a:gridCol w="461100"/>
                <a:gridCol w="555675"/>
                <a:gridCol w="543850"/>
                <a:gridCol w="591150"/>
              </a:tblGrid>
              <a:tr h="14262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351</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652</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520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445" name="Google Shape;1445;p87"/>
          <p:cNvSpPr/>
          <p:nvPr/>
        </p:nvSpPr>
        <p:spPr>
          <a:xfrm>
            <a:off x="3045500" y="6356075"/>
            <a:ext cx="2070714" cy="343678"/>
          </a:xfrm>
          <a:custGeom>
            <a:rect b="b" l="l" r="r" t="t"/>
            <a:pathLst>
              <a:path extrusionOk="0" h="19650" w="30043">
                <a:moveTo>
                  <a:pt x="0" y="0"/>
                </a:moveTo>
                <a:cubicBezTo>
                  <a:pt x="1863" y="3261"/>
                  <a:pt x="6172" y="19214"/>
                  <a:pt x="11179" y="19563"/>
                </a:cubicBezTo>
                <a:cubicBezTo>
                  <a:pt x="16186" y="19912"/>
                  <a:pt x="26899" y="5007"/>
                  <a:pt x="30043" y="2096"/>
                </a:cubicBezTo>
              </a:path>
            </a:pathLst>
          </a:custGeom>
          <a:noFill/>
          <a:ln cap="flat" cmpd="sng" w="28575">
            <a:solidFill>
              <a:srgbClr val="FF0000"/>
            </a:solidFill>
            <a:prstDash val="solid"/>
            <a:round/>
            <a:headEnd len="med" w="med" type="none"/>
            <a:tailEnd len="med" w="med" type="none"/>
          </a:ln>
        </p:spPr>
      </p:sp>
      <p:graphicFrame>
        <p:nvGraphicFramePr>
          <p:cNvPr id="1446" name="Google Shape;1446;p87"/>
          <p:cNvGraphicFramePr/>
          <p:nvPr/>
        </p:nvGraphicFramePr>
        <p:xfrm>
          <a:off x="7000825" y="509163"/>
          <a:ext cx="3000000" cy="3000000"/>
        </p:xfrm>
        <a:graphic>
          <a:graphicData uri="http://schemas.openxmlformats.org/drawingml/2006/table">
            <a:tbl>
              <a:tblPr>
                <a:noFill/>
                <a:tableStyleId>{FF58CEF8-AB88-4C66-A553-0269BA9E1831}</a:tableStyleId>
              </a:tblPr>
              <a:tblGrid>
                <a:gridCol w="508400"/>
                <a:gridCol w="472925"/>
                <a:gridCol w="484750"/>
                <a:gridCol w="449300"/>
                <a:gridCol w="472925"/>
                <a:gridCol w="555675"/>
                <a:gridCol w="461100"/>
                <a:gridCol w="555675"/>
                <a:gridCol w="543850"/>
                <a:gridCol w="591150"/>
              </a:tblGrid>
              <a:tr h="142625">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179</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254</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FFFFF"/>
                          </a:highlight>
                          <a:latin typeface="Times New Roman"/>
                          <a:ea typeface="Times New Roman"/>
                          <a:cs typeface="Times New Roman"/>
                          <a:sym typeface="Times New Roman"/>
                        </a:rPr>
                        <a:t>285</a:t>
                      </a:r>
                      <a:endParaRPr sz="12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310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351</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423</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450</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highlight>
                            <a:srgbClr val="F9CB9C"/>
                          </a:highlight>
                          <a:latin typeface="Times New Roman"/>
                          <a:ea typeface="Times New Roman"/>
                          <a:cs typeface="Times New Roman"/>
                          <a:sym typeface="Times New Roman"/>
                        </a:rPr>
                        <a:t>520</a:t>
                      </a:r>
                      <a:endParaRPr sz="1200">
                        <a:highlight>
                          <a:srgbClr val="F9CB9C"/>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652</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30909"/>
                        </a:lnSpc>
                        <a:spcBef>
                          <a:spcPts val="1200"/>
                        </a:spcBef>
                        <a:spcAft>
                          <a:spcPts val="0"/>
                        </a:spcAft>
                        <a:buNone/>
                      </a:pPr>
                      <a:r>
                        <a:rPr lang="es-ES" sz="1200">
                          <a:latin typeface="Times New Roman"/>
                          <a:ea typeface="Times New Roman"/>
                          <a:cs typeface="Times New Roman"/>
                          <a:sym typeface="Times New Roman"/>
                        </a:rPr>
                        <a:t>861</a:t>
                      </a:r>
                      <a:endParaRPr sz="12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88"/>
          <p:cNvSpPr txBox="1"/>
          <p:nvPr/>
        </p:nvSpPr>
        <p:spPr>
          <a:xfrm>
            <a:off x="4865350" y="116225"/>
            <a:ext cx="4815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t>Selection Sort complexity</a:t>
            </a:r>
            <a:endParaRPr sz="2400"/>
          </a:p>
        </p:txBody>
      </p:sp>
      <p:graphicFrame>
        <p:nvGraphicFramePr>
          <p:cNvPr id="1453" name="Google Shape;1453;p88"/>
          <p:cNvGraphicFramePr/>
          <p:nvPr/>
        </p:nvGraphicFramePr>
        <p:xfrm>
          <a:off x="1252625" y="670325"/>
          <a:ext cx="3000000" cy="3000000"/>
        </p:xfrm>
        <a:graphic>
          <a:graphicData uri="http://schemas.openxmlformats.org/drawingml/2006/table">
            <a:tbl>
              <a:tblPr>
                <a:noFill/>
                <a:tableStyleId>{FF58CEF8-AB88-4C66-A553-0269BA9E1831}</a:tableStyleId>
              </a:tblPr>
              <a:tblGrid>
                <a:gridCol w="4829375"/>
                <a:gridCol w="1506750"/>
              </a:tblGrid>
              <a:tr h="190500">
                <a:tc>
                  <a:txBody>
                    <a:bodyPr/>
                    <a:lstStyle/>
                    <a:p>
                      <a:pPr indent="0" lvl="0" marL="0" rtl="0" algn="ctr">
                        <a:lnSpc>
                          <a:spcPct val="115000"/>
                        </a:lnSpc>
                        <a:spcBef>
                          <a:spcPts val="0"/>
                        </a:spcBef>
                        <a:spcAft>
                          <a:spcPts val="0"/>
                        </a:spcAft>
                        <a:buNone/>
                      </a:pPr>
                      <a:r>
                        <a:rPr b="1" lang="es-ES" sz="2100"/>
                        <a:t>Time Complexity</a:t>
                      </a:r>
                      <a:endParaRPr b="1" sz="2100"/>
                    </a:p>
                  </a:txBody>
                  <a:tcPr marT="91425" marB="91425" marR="91425" marL="91425"/>
                </a:tc>
                <a:tc>
                  <a:txBody>
                    <a:bodyPr/>
                    <a:lstStyle/>
                    <a:p>
                      <a:pPr indent="0" lvl="0" marL="0" rtl="0" algn="l">
                        <a:spcBef>
                          <a:spcPts val="0"/>
                        </a:spcBef>
                        <a:spcAft>
                          <a:spcPts val="0"/>
                        </a:spcAft>
                        <a:buNone/>
                      </a:pPr>
                      <a:r>
                        <a:rPr lang="es-ES" sz="2400"/>
                        <a:t> </a:t>
                      </a:r>
                      <a:endParaRPr sz="2400"/>
                    </a:p>
                  </a:txBody>
                  <a:tcPr marT="91425" marB="91425" marR="91425" marL="91425"/>
                </a:tc>
              </a:tr>
              <a:tr h="219075">
                <a:tc>
                  <a:txBody>
                    <a:bodyPr/>
                    <a:lstStyle/>
                    <a:p>
                      <a:pPr indent="0" lvl="0" marL="0" rtl="0" algn="l">
                        <a:spcBef>
                          <a:spcPts val="0"/>
                        </a:spcBef>
                        <a:spcAft>
                          <a:spcPts val="0"/>
                        </a:spcAft>
                        <a:buNone/>
                      </a:pPr>
                      <a:r>
                        <a:rPr lang="es-ES" sz="2400"/>
                        <a:t>Best</a:t>
                      </a:r>
                      <a:endParaRPr sz="2400"/>
                    </a:p>
                  </a:txBody>
                  <a:tcPr marT="91425" marB="91425" marR="91425" marL="91425"/>
                </a:tc>
                <a:tc>
                  <a:txBody>
                    <a:bodyPr/>
                    <a:lstStyle/>
                    <a:p>
                      <a:pPr indent="0" lvl="0" marL="0" rtl="0" algn="l">
                        <a:spcBef>
                          <a:spcPts val="0"/>
                        </a:spcBef>
                        <a:spcAft>
                          <a:spcPts val="0"/>
                        </a:spcAft>
                        <a:buNone/>
                      </a:pPr>
                      <a:r>
                        <a:rPr lang="es-ES" sz="2100"/>
                        <a:t>O(n</a:t>
                      </a:r>
                      <a:r>
                        <a:rPr baseline="30000" lang="es-ES" sz="2100"/>
                        <a:t>2</a:t>
                      </a:r>
                      <a:r>
                        <a:rPr lang="es-ES" sz="2100"/>
                        <a:t>)</a:t>
                      </a:r>
                      <a:endParaRPr sz="2100"/>
                    </a:p>
                  </a:txBody>
                  <a:tcPr marT="91425" marB="91425" marR="91425" marL="91425"/>
                </a:tc>
              </a:tr>
              <a:tr h="219075">
                <a:tc>
                  <a:txBody>
                    <a:bodyPr/>
                    <a:lstStyle/>
                    <a:p>
                      <a:pPr indent="0" lvl="0" marL="0" rtl="0" algn="l">
                        <a:spcBef>
                          <a:spcPts val="0"/>
                        </a:spcBef>
                        <a:spcAft>
                          <a:spcPts val="0"/>
                        </a:spcAft>
                        <a:buNone/>
                      </a:pPr>
                      <a:r>
                        <a:rPr lang="es-ES" sz="2400"/>
                        <a:t>Worst</a:t>
                      </a:r>
                      <a:endParaRPr sz="2400"/>
                    </a:p>
                  </a:txBody>
                  <a:tcPr marT="91425" marB="91425" marR="91425" marL="91425"/>
                </a:tc>
                <a:tc>
                  <a:txBody>
                    <a:bodyPr/>
                    <a:lstStyle/>
                    <a:p>
                      <a:pPr indent="0" lvl="0" marL="0" rtl="0" algn="l">
                        <a:spcBef>
                          <a:spcPts val="0"/>
                        </a:spcBef>
                        <a:spcAft>
                          <a:spcPts val="0"/>
                        </a:spcAft>
                        <a:buNone/>
                      </a:pPr>
                      <a:r>
                        <a:rPr lang="es-ES" sz="2100"/>
                        <a:t>O(n</a:t>
                      </a:r>
                      <a:r>
                        <a:rPr baseline="30000" lang="es-ES" sz="2100"/>
                        <a:t>2</a:t>
                      </a:r>
                      <a:r>
                        <a:rPr lang="es-ES" sz="2100"/>
                        <a:t>)</a:t>
                      </a:r>
                      <a:endParaRPr sz="2100"/>
                    </a:p>
                  </a:txBody>
                  <a:tcPr marT="91425" marB="91425" marR="91425" marL="91425"/>
                </a:tc>
              </a:tr>
              <a:tr h="219075">
                <a:tc>
                  <a:txBody>
                    <a:bodyPr/>
                    <a:lstStyle/>
                    <a:p>
                      <a:pPr indent="0" lvl="0" marL="0" rtl="0" algn="l">
                        <a:spcBef>
                          <a:spcPts val="0"/>
                        </a:spcBef>
                        <a:spcAft>
                          <a:spcPts val="0"/>
                        </a:spcAft>
                        <a:buNone/>
                      </a:pPr>
                      <a:r>
                        <a:rPr lang="es-ES" sz="2400"/>
                        <a:t>Average</a:t>
                      </a:r>
                      <a:endParaRPr sz="2400"/>
                    </a:p>
                  </a:txBody>
                  <a:tcPr marT="91425" marB="91425" marR="91425" marL="91425"/>
                </a:tc>
                <a:tc>
                  <a:txBody>
                    <a:bodyPr/>
                    <a:lstStyle/>
                    <a:p>
                      <a:pPr indent="0" lvl="0" marL="0" rtl="0" algn="l">
                        <a:spcBef>
                          <a:spcPts val="0"/>
                        </a:spcBef>
                        <a:spcAft>
                          <a:spcPts val="0"/>
                        </a:spcAft>
                        <a:buNone/>
                      </a:pPr>
                      <a:r>
                        <a:rPr lang="es-ES" sz="2100"/>
                        <a:t>O(n</a:t>
                      </a:r>
                      <a:r>
                        <a:rPr baseline="30000" lang="es-ES" sz="2100"/>
                        <a:t>2</a:t>
                      </a:r>
                      <a:r>
                        <a:rPr lang="es-ES" sz="2100"/>
                        <a:t>)</a:t>
                      </a:r>
                      <a:endParaRPr sz="2100"/>
                    </a:p>
                  </a:txBody>
                  <a:tcPr marT="91425" marB="91425" marR="91425" marL="91425"/>
                </a:tc>
              </a:tr>
              <a:tr h="190500">
                <a:tc>
                  <a:txBody>
                    <a:bodyPr/>
                    <a:lstStyle/>
                    <a:p>
                      <a:pPr indent="0" lvl="0" marL="0" rtl="0" algn="ctr">
                        <a:lnSpc>
                          <a:spcPct val="115000"/>
                        </a:lnSpc>
                        <a:spcBef>
                          <a:spcPts val="0"/>
                        </a:spcBef>
                        <a:spcAft>
                          <a:spcPts val="0"/>
                        </a:spcAft>
                        <a:buNone/>
                      </a:pPr>
                      <a:r>
                        <a:rPr b="1" lang="es-ES" sz="2100"/>
                        <a:t>Space Complexity</a:t>
                      </a:r>
                      <a:endParaRPr b="1" sz="2100"/>
                    </a:p>
                  </a:txBody>
                  <a:tcPr marT="91425" marB="91425" marR="91425" marL="91425"/>
                </a:tc>
                <a:tc>
                  <a:txBody>
                    <a:bodyPr/>
                    <a:lstStyle/>
                    <a:p>
                      <a:pPr indent="0" lvl="0" marL="0" rtl="0" algn="l">
                        <a:spcBef>
                          <a:spcPts val="0"/>
                        </a:spcBef>
                        <a:spcAft>
                          <a:spcPts val="0"/>
                        </a:spcAft>
                        <a:buNone/>
                      </a:pPr>
                      <a:r>
                        <a:rPr lang="es-ES" sz="2400"/>
                        <a:t>O(1)</a:t>
                      </a:r>
                      <a:endParaRPr sz="2400"/>
                    </a:p>
                  </a:txBody>
                  <a:tcPr marT="91425" marB="91425" marR="91425" marL="91425"/>
                </a:tc>
              </a:tr>
            </a:tbl>
          </a:graphicData>
        </a:graphic>
      </p:graphicFrame>
      <p:graphicFrame>
        <p:nvGraphicFramePr>
          <p:cNvPr id="1454" name="Google Shape;1454;p88"/>
          <p:cNvGraphicFramePr/>
          <p:nvPr/>
        </p:nvGraphicFramePr>
        <p:xfrm>
          <a:off x="1443275" y="3705950"/>
          <a:ext cx="3000000" cy="3000000"/>
        </p:xfrm>
        <a:graphic>
          <a:graphicData uri="http://schemas.openxmlformats.org/drawingml/2006/table">
            <a:tbl>
              <a:tblPr>
                <a:noFill/>
                <a:tableStyleId>{FF58CEF8-AB88-4C66-A553-0269BA9E1831}</a:tableStyleId>
              </a:tblPr>
              <a:tblGrid>
                <a:gridCol w="998225"/>
                <a:gridCol w="4117700"/>
              </a:tblGrid>
              <a:tr h="190500">
                <a:tc>
                  <a:txBody>
                    <a:bodyPr/>
                    <a:lstStyle/>
                    <a:p>
                      <a:pPr indent="0" lvl="0" marL="0" rtl="0" algn="ctr">
                        <a:lnSpc>
                          <a:spcPct val="115000"/>
                        </a:lnSpc>
                        <a:spcBef>
                          <a:spcPts val="0"/>
                        </a:spcBef>
                        <a:spcAft>
                          <a:spcPts val="0"/>
                        </a:spcAft>
                        <a:buNone/>
                      </a:pPr>
                      <a:r>
                        <a:rPr b="1" lang="es-ES" sz="1900"/>
                        <a:t>Cycle</a:t>
                      </a:r>
                      <a:endParaRPr b="1" sz="1900"/>
                    </a:p>
                  </a:txBody>
                  <a:tcPr marT="91425" marB="91425" marR="91425" marL="91425"/>
                </a:tc>
                <a:tc>
                  <a:txBody>
                    <a:bodyPr/>
                    <a:lstStyle/>
                    <a:p>
                      <a:pPr indent="0" lvl="0" marL="0" rtl="0" algn="ctr">
                        <a:lnSpc>
                          <a:spcPct val="115000"/>
                        </a:lnSpc>
                        <a:spcBef>
                          <a:spcPts val="0"/>
                        </a:spcBef>
                        <a:spcAft>
                          <a:spcPts val="0"/>
                        </a:spcAft>
                        <a:buNone/>
                      </a:pPr>
                      <a:r>
                        <a:rPr b="1" lang="es-ES" sz="1900"/>
                        <a:t>Number of Comparison</a:t>
                      </a:r>
                      <a:endParaRPr b="1" sz="1900"/>
                    </a:p>
                  </a:txBody>
                  <a:tcPr marT="91425" marB="91425" marR="91425" marL="91425"/>
                </a:tc>
              </a:tr>
              <a:tr h="190500">
                <a:tc>
                  <a:txBody>
                    <a:bodyPr/>
                    <a:lstStyle/>
                    <a:p>
                      <a:pPr indent="0" lvl="0" marL="0" rtl="0" algn="l">
                        <a:spcBef>
                          <a:spcPts val="0"/>
                        </a:spcBef>
                        <a:spcAft>
                          <a:spcPts val="0"/>
                        </a:spcAft>
                        <a:buNone/>
                      </a:pPr>
                      <a:r>
                        <a:rPr lang="es-ES" sz="2200"/>
                        <a:t>1st</a:t>
                      </a:r>
                      <a:endParaRPr sz="2200"/>
                    </a:p>
                  </a:txBody>
                  <a:tcPr marT="91425" marB="91425" marR="91425" marL="91425"/>
                </a:tc>
                <a:tc>
                  <a:txBody>
                    <a:bodyPr/>
                    <a:lstStyle/>
                    <a:p>
                      <a:pPr indent="0" lvl="0" marL="0" rtl="0" algn="l">
                        <a:spcBef>
                          <a:spcPts val="0"/>
                        </a:spcBef>
                        <a:spcAft>
                          <a:spcPts val="0"/>
                        </a:spcAft>
                        <a:buNone/>
                      </a:pPr>
                      <a:r>
                        <a:rPr lang="es-ES" sz="2200"/>
                        <a:t>(n-1)</a:t>
                      </a:r>
                      <a:endParaRPr sz="2200"/>
                    </a:p>
                  </a:txBody>
                  <a:tcPr marT="91425" marB="91425" marR="91425" marL="91425"/>
                </a:tc>
              </a:tr>
              <a:tr h="190500">
                <a:tc>
                  <a:txBody>
                    <a:bodyPr/>
                    <a:lstStyle/>
                    <a:p>
                      <a:pPr indent="0" lvl="0" marL="0" rtl="0" algn="l">
                        <a:spcBef>
                          <a:spcPts val="0"/>
                        </a:spcBef>
                        <a:spcAft>
                          <a:spcPts val="0"/>
                        </a:spcAft>
                        <a:buNone/>
                      </a:pPr>
                      <a:r>
                        <a:rPr lang="es-ES" sz="2200"/>
                        <a:t>2nd</a:t>
                      </a:r>
                      <a:endParaRPr sz="2200"/>
                    </a:p>
                  </a:txBody>
                  <a:tcPr marT="91425" marB="91425" marR="91425" marL="91425"/>
                </a:tc>
                <a:tc>
                  <a:txBody>
                    <a:bodyPr/>
                    <a:lstStyle/>
                    <a:p>
                      <a:pPr indent="0" lvl="0" marL="0" rtl="0" algn="l">
                        <a:spcBef>
                          <a:spcPts val="0"/>
                        </a:spcBef>
                        <a:spcAft>
                          <a:spcPts val="0"/>
                        </a:spcAft>
                        <a:buNone/>
                      </a:pPr>
                      <a:r>
                        <a:rPr lang="es-ES" sz="2200"/>
                        <a:t>(n-2)</a:t>
                      </a:r>
                      <a:endParaRPr sz="2200"/>
                    </a:p>
                  </a:txBody>
                  <a:tcPr marT="91425" marB="91425" marR="91425" marL="91425"/>
                </a:tc>
              </a:tr>
              <a:tr h="190500">
                <a:tc>
                  <a:txBody>
                    <a:bodyPr/>
                    <a:lstStyle/>
                    <a:p>
                      <a:pPr indent="0" lvl="0" marL="0" rtl="0" algn="l">
                        <a:spcBef>
                          <a:spcPts val="0"/>
                        </a:spcBef>
                        <a:spcAft>
                          <a:spcPts val="0"/>
                        </a:spcAft>
                        <a:buNone/>
                      </a:pPr>
                      <a:r>
                        <a:rPr lang="es-ES" sz="2200"/>
                        <a:t>3rd</a:t>
                      </a:r>
                      <a:endParaRPr sz="2200"/>
                    </a:p>
                  </a:txBody>
                  <a:tcPr marT="91425" marB="91425" marR="91425" marL="91425"/>
                </a:tc>
                <a:tc>
                  <a:txBody>
                    <a:bodyPr/>
                    <a:lstStyle/>
                    <a:p>
                      <a:pPr indent="0" lvl="0" marL="0" rtl="0" algn="l">
                        <a:spcBef>
                          <a:spcPts val="0"/>
                        </a:spcBef>
                        <a:spcAft>
                          <a:spcPts val="0"/>
                        </a:spcAft>
                        <a:buNone/>
                      </a:pPr>
                      <a:r>
                        <a:rPr lang="es-ES" sz="2200"/>
                        <a:t>(n-3)</a:t>
                      </a:r>
                      <a:endParaRPr sz="2200"/>
                    </a:p>
                  </a:txBody>
                  <a:tcPr marT="91425" marB="91425" marR="91425" marL="91425"/>
                </a:tc>
              </a:tr>
              <a:tr h="190500">
                <a:tc>
                  <a:txBody>
                    <a:bodyPr/>
                    <a:lstStyle/>
                    <a:p>
                      <a:pPr indent="0" lvl="0" marL="0" rtl="0" algn="l">
                        <a:spcBef>
                          <a:spcPts val="0"/>
                        </a:spcBef>
                        <a:spcAft>
                          <a:spcPts val="0"/>
                        </a:spcAft>
                        <a:buNone/>
                      </a:pPr>
                      <a:r>
                        <a:rPr lang="es-ES" sz="2200"/>
                        <a:t>...</a:t>
                      </a:r>
                      <a:endParaRPr sz="2200"/>
                    </a:p>
                  </a:txBody>
                  <a:tcPr marT="91425" marB="91425" marR="91425" marL="91425"/>
                </a:tc>
                <a:tc>
                  <a:txBody>
                    <a:bodyPr/>
                    <a:lstStyle/>
                    <a:p>
                      <a:pPr indent="0" lvl="0" marL="0" rtl="0" algn="l">
                        <a:spcBef>
                          <a:spcPts val="0"/>
                        </a:spcBef>
                        <a:spcAft>
                          <a:spcPts val="0"/>
                        </a:spcAft>
                        <a:buNone/>
                      </a:pPr>
                      <a:r>
                        <a:rPr lang="es-ES" sz="2200"/>
                        <a:t>...</a:t>
                      </a:r>
                      <a:endParaRPr sz="2200"/>
                    </a:p>
                  </a:txBody>
                  <a:tcPr marT="91425" marB="91425" marR="91425" marL="91425"/>
                </a:tc>
              </a:tr>
              <a:tr h="190500">
                <a:tc>
                  <a:txBody>
                    <a:bodyPr/>
                    <a:lstStyle/>
                    <a:p>
                      <a:pPr indent="0" lvl="0" marL="0" rtl="0" algn="l">
                        <a:spcBef>
                          <a:spcPts val="0"/>
                        </a:spcBef>
                        <a:spcAft>
                          <a:spcPts val="0"/>
                        </a:spcAft>
                        <a:buNone/>
                      </a:pPr>
                      <a:r>
                        <a:rPr lang="es-ES" sz="2200"/>
                        <a:t>last</a:t>
                      </a:r>
                      <a:endParaRPr sz="2200"/>
                    </a:p>
                  </a:txBody>
                  <a:tcPr marT="91425" marB="91425" marR="91425" marL="91425"/>
                </a:tc>
                <a:tc>
                  <a:txBody>
                    <a:bodyPr/>
                    <a:lstStyle/>
                    <a:p>
                      <a:pPr indent="0" lvl="0" marL="0" rtl="0" algn="l">
                        <a:spcBef>
                          <a:spcPts val="0"/>
                        </a:spcBef>
                        <a:spcAft>
                          <a:spcPts val="0"/>
                        </a:spcAft>
                        <a:buNone/>
                      </a:pPr>
                      <a:r>
                        <a:rPr lang="es-ES" sz="2200"/>
                        <a:t>1</a:t>
                      </a:r>
                      <a:endParaRPr sz="2200"/>
                    </a:p>
                  </a:txBody>
                  <a:tcPr marT="91425" marB="91425" marR="91425" marL="91425"/>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89"/>
          <p:cNvSpPr txBox="1"/>
          <p:nvPr/>
        </p:nvSpPr>
        <p:spPr>
          <a:xfrm>
            <a:off x="4865350" y="116225"/>
            <a:ext cx="411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400"/>
              <a:t>Selection Sort complexity</a:t>
            </a:r>
            <a:endParaRPr sz="2400"/>
          </a:p>
        </p:txBody>
      </p:sp>
      <p:sp>
        <p:nvSpPr>
          <p:cNvPr id="1461" name="Google Shape;1461;p89"/>
          <p:cNvSpPr txBox="1"/>
          <p:nvPr/>
        </p:nvSpPr>
        <p:spPr>
          <a:xfrm>
            <a:off x="1726975" y="813675"/>
            <a:ext cx="9265800" cy="571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s-ES" sz="2000">
                <a:solidFill>
                  <a:schemeClr val="dk1"/>
                </a:solidFill>
              </a:rPr>
              <a:t>Number of comparisons: (n - 1) + (n - 2) + (n - 3) + ..... + 1 = n(n - 1) / 2 nearly equals to n</a:t>
            </a:r>
            <a:r>
              <a:rPr baseline="30000" lang="es-ES" sz="2000">
                <a:solidFill>
                  <a:schemeClr val="dk1"/>
                </a:solidFill>
              </a:rPr>
              <a:t>2</a:t>
            </a:r>
            <a:r>
              <a:rPr lang="es-ES" sz="2000">
                <a:solidFill>
                  <a:schemeClr val="dk1"/>
                </a:solidFill>
              </a:rPr>
              <a:t>.</a:t>
            </a:r>
            <a:endParaRPr sz="2000">
              <a:solidFill>
                <a:schemeClr val="dk1"/>
              </a:solidFill>
            </a:endParaRPr>
          </a:p>
          <a:p>
            <a:pPr indent="0" lvl="0" marL="0" rtl="0" algn="l">
              <a:lnSpc>
                <a:spcPct val="115000"/>
              </a:lnSpc>
              <a:spcBef>
                <a:spcPts val="1200"/>
              </a:spcBef>
              <a:spcAft>
                <a:spcPts val="0"/>
              </a:spcAft>
              <a:buNone/>
            </a:pPr>
            <a:r>
              <a:rPr b="1" lang="es-ES" sz="2000">
                <a:solidFill>
                  <a:schemeClr val="dk1"/>
                </a:solidFill>
              </a:rPr>
              <a:t>Complexity</a:t>
            </a:r>
            <a:r>
              <a:rPr lang="es-ES" sz="2000">
                <a:solidFill>
                  <a:schemeClr val="dk1"/>
                </a:solidFill>
              </a:rPr>
              <a:t> = O(n</a:t>
            </a:r>
            <a:r>
              <a:rPr baseline="30000" lang="es-ES" sz="2000">
                <a:solidFill>
                  <a:schemeClr val="dk1"/>
                </a:solidFill>
              </a:rPr>
              <a:t>2</a:t>
            </a:r>
            <a:r>
              <a:rPr lang="es-ES" sz="2000">
                <a:solidFill>
                  <a:schemeClr val="dk1"/>
                </a:solidFill>
              </a:rPr>
              <a:t>)</a:t>
            </a:r>
            <a:endParaRPr sz="2000">
              <a:solidFill>
                <a:schemeClr val="dk1"/>
              </a:solidFill>
            </a:endParaRPr>
          </a:p>
          <a:p>
            <a:pPr indent="0" lvl="0" marL="0" rtl="0" algn="l">
              <a:lnSpc>
                <a:spcPct val="115000"/>
              </a:lnSpc>
              <a:spcBef>
                <a:spcPts val="1200"/>
              </a:spcBef>
              <a:spcAft>
                <a:spcPts val="0"/>
              </a:spcAft>
              <a:buNone/>
            </a:pPr>
            <a:r>
              <a:rPr lang="es-ES" sz="2000">
                <a:solidFill>
                  <a:schemeClr val="dk1"/>
                </a:solidFill>
              </a:rPr>
              <a:t>Also, we can analyze the complexity by simply observing the number of loops. There are 2 loops so the complexity is n*n = n</a:t>
            </a:r>
            <a:r>
              <a:rPr baseline="30000" lang="es-ES" sz="2000">
                <a:solidFill>
                  <a:schemeClr val="dk1"/>
                </a:solidFill>
              </a:rPr>
              <a:t>2</a:t>
            </a:r>
            <a:r>
              <a:rPr lang="es-ES" sz="2000">
                <a:solidFill>
                  <a:schemeClr val="dk1"/>
                </a:solidFill>
              </a:rPr>
              <a:t>.</a:t>
            </a:r>
            <a:endParaRPr sz="2000">
              <a:solidFill>
                <a:schemeClr val="dk1"/>
              </a:solidFill>
            </a:endParaRPr>
          </a:p>
          <a:p>
            <a:pPr indent="0" lvl="0" marL="0" rtl="0" algn="l">
              <a:lnSpc>
                <a:spcPct val="115000"/>
              </a:lnSpc>
              <a:spcBef>
                <a:spcPts val="1200"/>
              </a:spcBef>
              <a:spcAft>
                <a:spcPts val="0"/>
              </a:spcAft>
              <a:buNone/>
            </a:pPr>
            <a:r>
              <a:rPr b="1" lang="es-ES" sz="2000">
                <a:solidFill>
                  <a:schemeClr val="dk1"/>
                </a:solidFill>
              </a:rPr>
              <a:t>Time Complexities:</a:t>
            </a:r>
            <a:endParaRPr b="1" sz="2000">
              <a:solidFill>
                <a:schemeClr val="dk1"/>
              </a:solidFill>
            </a:endParaRPr>
          </a:p>
          <a:p>
            <a:pPr indent="-355600" lvl="0" marL="457200" rtl="0" algn="l">
              <a:lnSpc>
                <a:spcPct val="115000"/>
              </a:lnSpc>
              <a:spcBef>
                <a:spcPts val="1200"/>
              </a:spcBef>
              <a:spcAft>
                <a:spcPts val="0"/>
              </a:spcAft>
              <a:buClr>
                <a:schemeClr val="dk1"/>
              </a:buClr>
              <a:buSzPts val="2000"/>
              <a:buChar char="●"/>
            </a:pPr>
            <a:r>
              <a:rPr b="1" lang="es-ES" sz="2000">
                <a:solidFill>
                  <a:schemeClr val="dk1"/>
                </a:solidFill>
              </a:rPr>
              <a:t>Worst Case Complexity:</a:t>
            </a:r>
            <a:r>
              <a:rPr lang="es-ES" sz="2000">
                <a:solidFill>
                  <a:schemeClr val="dk1"/>
                </a:solidFill>
              </a:rPr>
              <a:t> O(n</a:t>
            </a:r>
            <a:r>
              <a:rPr baseline="30000" lang="es-ES" sz="2000">
                <a:solidFill>
                  <a:schemeClr val="dk1"/>
                </a:solidFill>
              </a:rPr>
              <a:t>2</a:t>
            </a:r>
            <a:r>
              <a:rPr lang="es-ES" sz="2000">
                <a:solidFill>
                  <a:schemeClr val="dk1"/>
                </a:solidFill>
              </a:rPr>
              <a:t>)</a:t>
            </a:r>
            <a:br>
              <a:rPr lang="es-ES" sz="2000">
                <a:solidFill>
                  <a:schemeClr val="dk1"/>
                </a:solidFill>
              </a:rPr>
            </a:br>
            <a:r>
              <a:rPr lang="es-ES" sz="2000">
                <a:solidFill>
                  <a:schemeClr val="dk1"/>
                </a:solidFill>
              </a:rPr>
              <a:t> 		If we want to sort in ascending order and the array is in descending order then, the worst case occurs.</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b="1" lang="es-ES" sz="2000">
                <a:solidFill>
                  <a:schemeClr val="dk1"/>
                </a:solidFill>
              </a:rPr>
              <a:t>Best Case Complexity:</a:t>
            </a:r>
            <a:r>
              <a:rPr lang="es-ES" sz="2000">
                <a:solidFill>
                  <a:schemeClr val="dk1"/>
                </a:solidFill>
              </a:rPr>
              <a:t> O(n</a:t>
            </a:r>
            <a:r>
              <a:rPr baseline="30000" lang="es-ES" sz="2000">
                <a:solidFill>
                  <a:schemeClr val="dk1"/>
                </a:solidFill>
              </a:rPr>
              <a:t>2</a:t>
            </a:r>
            <a:r>
              <a:rPr lang="es-ES" sz="2000">
                <a:solidFill>
                  <a:schemeClr val="dk1"/>
                </a:solidFill>
              </a:rPr>
              <a:t>)</a:t>
            </a:r>
            <a:br>
              <a:rPr lang="es-ES" sz="2000">
                <a:solidFill>
                  <a:schemeClr val="dk1"/>
                </a:solidFill>
              </a:rPr>
            </a:br>
            <a:r>
              <a:rPr lang="es-ES" sz="2000">
                <a:solidFill>
                  <a:schemeClr val="dk1"/>
                </a:solidFill>
              </a:rPr>
              <a:t> 		It occurs when the array is already sorted</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b="1" lang="es-ES" sz="2000">
                <a:solidFill>
                  <a:schemeClr val="dk1"/>
                </a:solidFill>
              </a:rPr>
              <a:t>Average Case Complexity:</a:t>
            </a:r>
            <a:r>
              <a:rPr lang="es-ES" sz="2000">
                <a:solidFill>
                  <a:schemeClr val="dk1"/>
                </a:solidFill>
              </a:rPr>
              <a:t> O(n</a:t>
            </a:r>
            <a:r>
              <a:rPr baseline="30000" lang="es-ES" sz="2000">
                <a:solidFill>
                  <a:schemeClr val="dk1"/>
                </a:solidFill>
              </a:rPr>
              <a:t>2</a:t>
            </a:r>
            <a:r>
              <a:rPr lang="es-ES" sz="2000">
                <a:solidFill>
                  <a:schemeClr val="dk1"/>
                </a:solidFill>
              </a:rPr>
              <a:t>)</a:t>
            </a:r>
            <a:br>
              <a:rPr lang="es-ES" sz="2000">
                <a:solidFill>
                  <a:schemeClr val="dk1"/>
                </a:solidFill>
              </a:rPr>
            </a:br>
            <a:r>
              <a:rPr lang="es-ES" sz="2000">
                <a:solidFill>
                  <a:schemeClr val="dk1"/>
                </a:solidFill>
              </a:rPr>
              <a:t> 		It occurs when the elements of the array are in jumbled order (neither ascending nor descending).</a:t>
            </a:r>
            <a:endParaRPr sz="2000">
              <a:solidFill>
                <a:schemeClr val="dk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6" name="Shape 1466"/>
        <p:cNvGrpSpPr/>
        <p:nvPr/>
      </p:nvGrpSpPr>
      <p:grpSpPr>
        <a:xfrm>
          <a:off x="0" y="0"/>
          <a:ext cx="0" cy="0"/>
          <a:chOff x="0" y="0"/>
          <a:chExt cx="0" cy="0"/>
        </a:xfrm>
      </p:grpSpPr>
      <p:sp>
        <p:nvSpPr>
          <p:cNvPr id="1467" name="Google Shape;1467;p90"/>
          <p:cNvSpPr txBox="1"/>
          <p:nvPr/>
        </p:nvSpPr>
        <p:spPr>
          <a:xfrm>
            <a:off x="996300" y="1195600"/>
            <a:ext cx="924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https://www.enjoyalgorithms.com/blog/find-the-minimum-and-maximum-value-in-an-array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7" name="Shape 997"/>
        <p:cNvGrpSpPr/>
        <p:nvPr/>
      </p:nvGrpSpPr>
      <p:grpSpPr>
        <a:xfrm>
          <a:off x="0" y="0"/>
          <a:ext cx="0" cy="0"/>
          <a:chOff x="0" y="0"/>
          <a:chExt cx="0" cy="0"/>
        </a:xfrm>
      </p:grpSpPr>
      <p:sp>
        <p:nvSpPr>
          <p:cNvPr id="998" name="Google Shape;998;p38"/>
          <p:cNvSpPr txBox="1"/>
          <p:nvPr/>
        </p:nvSpPr>
        <p:spPr>
          <a:xfrm>
            <a:off x="1032750" y="620025"/>
            <a:ext cx="4073400" cy="571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Alogorithm MergeSort(low,high)</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//a[low : high] is a global array to be sorted.</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if (low &lt; high) then //if there are more than one element</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//divide P into subproblems</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 Find where to split the set</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mid=[(low+high]/2];</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//solve the sub problem</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MergeSort(low,mid);</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MergeSort(mid+1,high);</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//combine the solutions</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Merge(low,mid,high);</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s-ES"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2300">
              <a:solidFill>
                <a:schemeClr val="dk1"/>
              </a:solidFill>
            </a:endParaRPr>
          </a:p>
        </p:txBody>
      </p:sp>
      <p:pic>
        <p:nvPicPr>
          <p:cNvPr id="999" name="Google Shape;999;p38"/>
          <p:cNvPicPr preferRelativeResize="0"/>
          <p:nvPr/>
        </p:nvPicPr>
        <p:blipFill>
          <a:blip r:embed="rId3">
            <a:alphaModFix/>
          </a:blip>
          <a:stretch>
            <a:fillRect/>
          </a:stretch>
        </p:blipFill>
        <p:spPr>
          <a:xfrm>
            <a:off x="4755025" y="478875"/>
            <a:ext cx="4638450" cy="4941375"/>
          </a:xfrm>
          <a:prstGeom prst="rect">
            <a:avLst/>
          </a:prstGeom>
          <a:noFill/>
          <a:ln>
            <a:noFill/>
          </a:ln>
        </p:spPr>
      </p:pic>
      <p:sp>
        <p:nvSpPr>
          <p:cNvPr id="1000" name="Google Shape;1000;p38"/>
          <p:cNvSpPr txBox="1"/>
          <p:nvPr/>
        </p:nvSpPr>
        <p:spPr>
          <a:xfrm>
            <a:off x="9393475" y="620025"/>
            <a:ext cx="2734500" cy="29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solidFill>
                  <a:schemeClr val="dk1"/>
                </a:solidFill>
              </a:rPr>
              <a:t>mid=(1+6)/2=7/2=3</a:t>
            </a:r>
            <a:endParaRPr>
              <a:solidFill>
                <a:schemeClr val="dk1"/>
              </a:solidFill>
            </a:endParaRPr>
          </a:p>
          <a:p>
            <a:pPr indent="0" lvl="0" marL="0" rtl="0" algn="l">
              <a:spcBef>
                <a:spcPts val="0"/>
              </a:spcBef>
              <a:spcAft>
                <a:spcPts val="0"/>
              </a:spcAft>
              <a:buNone/>
            </a:pPr>
            <a:r>
              <a:rPr lang="es-ES">
                <a:solidFill>
                  <a:schemeClr val="dk1"/>
                </a:solidFill>
              </a:rPr>
              <a:t>mergesort(1,3), mergesort(4,6)</a:t>
            </a:r>
            <a:endParaRPr>
              <a:solidFill>
                <a:schemeClr val="dk1"/>
              </a:solidFill>
            </a:endParaRPr>
          </a:p>
          <a:p>
            <a:pPr indent="0" lvl="0" marL="0" rtl="0" algn="l">
              <a:spcBef>
                <a:spcPts val="0"/>
              </a:spcBef>
              <a:spcAft>
                <a:spcPts val="0"/>
              </a:spcAft>
              <a:buNone/>
            </a:pPr>
            <a:r>
              <a:rPr lang="es-ES">
                <a:solidFill>
                  <a:schemeClr val="dk1"/>
                </a:solidFill>
              </a:rPr>
              <a:t>mid=(1+3)/2=4/2=2</a:t>
            </a:r>
            <a:endParaRPr>
              <a:solidFill>
                <a:schemeClr val="dk1"/>
              </a:solidFill>
            </a:endParaRPr>
          </a:p>
          <a:p>
            <a:pPr indent="0" lvl="0" marL="0" rtl="0" algn="l">
              <a:spcBef>
                <a:spcPts val="0"/>
              </a:spcBef>
              <a:spcAft>
                <a:spcPts val="0"/>
              </a:spcAft>
              <a:buNone/>
            </a:pPr>
            <a:r>
              <a:rPr lang="es-ES">
                <a:solidFill>
                  <a:schemeClr val="dk1"/>
                </a:solidFill>
              </a:rPr>
              <a:t>mergesort(1,2), mergesort(3,3)</a:t>
            </a:r>
            <a:endParaRPr>
              <a:solidFill>
                <a:schemeClr val="dk1"/>
              </a:solidFill>
            </a:endParaRPr>
          </a:p>
          <a:p>
            <a:pPr indent="0" lvl="0" marL="0" rtl="0" algn="l">
              <a:spcBef>
                <a:spcPts val="0"/>
              </a:spcBef>
              <a:spcAft>
                <a:spcPts val="0"/>
              </a:spcAft>
              <a:buNone/>
            </a:pPr>
            <a:r>
              <a:rPr lang="es-ES">
                <a:solidFill>
                  <a:schemeClr val="dk1"/>
                </a:solidFill>
              </a:rPr>
              <a:t>mid =(4+6)/2=10/2=5</a:t>
            </a:r>
            <a:endParaRPr>
              <a:solidFill>
                <a:schemeClr val="dk1"/>
              </a:solidFill>
            </a:endParaRPr>
          </a:p>
          <a:p>
            <a:pPr indent="0" lvl="0" marL="0" rtl="0" algn="l">
              <a:spcBef>
                <a:spcPts val="0"/>
              </a:spcBef>
              <a:spcAft>
                <a:spcPts val="0"/>
              </a:spcAft>
              <a:buNone/>
            </a:pPr>
            <a:r>
              <a:rPr lang="es-ES">
                <a:solidFill>
                  <a:schemeClr val="dk1"/>
                </a:solidFill>
              </a:rPr>
              <a:t>mergesort(4,5), mergesort(6,6)</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5" name="Shape 1005"/>
        <p:cNvGrpSpPr/>
        <p:nvPr/>
      </p:nvGrpSpPr>
      <p:grpSpPr>
        <a:xfrm>
          <a:off x="0" y="0"/>
          <a:ext cx="0" cy="0"/>
          <a:chOff x="0" y="0"/>
          <a:chExt cx="0" cy="0"/>
        </a:xfrm>
      </p:grpSpPr>
      <p:sp>
        <p:nvSpPr>
          <p:cNvPr id="1006" name="Google Shape;1006;p39"/>
          <p:cNvSpPr txBox="1"/>
          <p:nvPr/>
        </p:nvSpPr>
        <p:spPr>
          <a:xfrm>
            <a:off x="5479950" y="0"/>
            <a:ext cx="2579700" cy="9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4700"/>
              <a:t>Sorting</a:t>
            </a:r>
            <a:endParaRPr sz="4700"/>
          </a:p>
        </p:txBody>
      </p:sp>
      <p:sp>
        <p:nvSpPr>
          <p:cNvPr id="1007" name="Google Shape;1007;p39"/>
          <p:cNvSpPr txBox="1"/>
          <p:nvPr/>
        </p:nvSpPr>
        <p:spPr>
          <a:xfrm>
            <a:off x="1058700" y="766200"/>
            <a:ext cx="11133300" cy="266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t>sorting is an algorithm that arranges the elements of a list in a certain order either ascending of descending </a:t>
            </a:r>
            <a:endParaRPr sz="2300"/>
          </a:p>
          <a:p>
            <a:pPr indent="0" lvl="0" marL="0" rtl="0" algn="l">
              <a:spcBef>
                <a:spcPts val="0"/>
              </a:spcBef>
              <a:spcAft>
                <a:spcPts val="0"/>
              </a:spcAft>
              <a:buNone/>
            </a:pPr>
            <a:r>
              <a:t/>
            </a:r>
            <a:endParaRPr sz="2300"/>
          </a:p>
          <a:p>
            <a:pPr indent="0" lvl="0" marL="0" rtl="0" algn="l">
              <a:spcBef>
                <a:spcPts val="0"/>
              </a:spcBef>
              <a:spcAft>
                <a:spcPts val="0"/>
              </a:spcAft>
              <a:buNone/>
            </a:pPr>
            <a:r>
              <a:rPr lang="es-ES" sz="2300"/>
              <a:t>Merge sort</a:t>
            </a:r>
            <a:endParaRPr sz="2300"/>
          </a:p>
          <a:p>
            <a:pPr indent="0" lvl="0" marL="0" rtl="0" algn="l">
              <a:spcBef>
                <a:spcPts val="0"/>
              </a:spcBef>
              <a:spcAft>
                <a:spcPts val="0"/>
              </a:spcAft>
              <a:buNone/>
            </a:pPr>
            <a:r>
              <a:rPr lang="es-ES" sz="2300"/>
              <a:t> we can visualize the </a:t>
            </a:r>
            <a:r>
              <a:rPr lang="es-ES" sz="2300"/>
              <a:t>execution</a:t>
            </a:r>
            <a:r>
              <a:rPr lang="es-ES" sz="2300"/>
              <a:t> of merge-sort </a:t>
            </a:r>
            <a:r>
              <a:rPr lang="es-ES" sz="2300"/>
              <a:t>algorithm</a:t>
            </a:r>
            <a:r>
              <a:rPr lang="es-ES" sz="2300"/>
              <a:t> by means of a binary tree T, called the merge-sort tree.</a:t>
            </a:r>
            <a:endParaRPr sz="2300"/>
          </a:p>
          <a:p>
            <a:pPr indent="0" lvl="0" marL="0" rtl="0" algn="l">
              <a:spcBef>
                <a:spcPts val="0"/>
              </a:spcBef>
              <a:spcAft>
                <a:spcPts val="0"/>
              </a:spcAft>
              <a:buNone/>
            </a:pPr>
            <a:r>
              <a:t/>
            </a:r>
            <a:endParaRPr sz="2300"/>
          </a:p>
        </p:txBody>
      </p:sp>
      <p:pic>
        <p:nvPicPr>
          <p:cNvPr id="1008" name="Google Shape;1008;p39"/>
          <p:cNvPicPr preferRelativeResize="0"/>
          <p:nvPr/>
        </p:nvPicPr>
        <p:blipFill>
          <a:blip r:embed="rId3">
            <a:alphaModFix/>
          </a:blip>
          <a:stretch>
            <a:fillRect/>
          </a:stretch>
        </p:blipFill>
        <p:spPr>
          <a:xfrm>
            <a:off x="2902852" y="3121625"/>
            <a:ext cx="6502450" cy="3736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40"/>
          <p:cNvSpPr txBox="1"/>
          <p:nvPr/>
        </p:nvSpPr>
        <p:spPr>
          <a:xfrm>
            <a:off x="3551725" y="0"/>
            <a:ext cx="4507800" cy="9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4700"/>
              <a:t>Merge </a:t>
            </a:r>
            <a:r>
              <a:rPr lang="es-ES" sz="4700"/>
              <a:t>Sorting</a:t>
            </a:r>
            <a:endParaRPr sz="4700"/>
          </a:p>
        </p:txBody>
      </p:sp>
      <p:pic>
        <p:nvPicPr>
          <p:cNvPr id="1015" name="Google Shape;1015;p40"/>
          <p:cNvPicPr preferRelativeResize="0"/>
          <p:nvPr/>
        </p:nvPicPr>
        <p:blipFill>
          <a:blip r:embed="rId3">
            <a:alphaModFix/>
          </a:blip>
          <a:stretch>
            <a:fillRect/>
          </a:stretch>
        </p:blipFill>
        <p:spPr>
          <a:xfrm>
            <a:off x="2918650" y="1197100"/>
            <a:ext cx="7634100" cy="47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pic>
        <p:nvPicPr>
          <p:cNvPr id="1021" name="Google Shape;1021;p41"/>
          <p:cNvPicPr preferRelativeResize="0"/>
          <p:nvPr/>
        </p:nvPicPr>
        <p:blipFill>
          <a:blip r:embed="rId3">
            <a:alphaModFix/>
          </a:blip>
          <a:stretch>
            <a:fillRect/>
          </a:stretch>
        </p:blipFill>
        <p:spPr>
          <a:xfrm>
            <a:off x="1510550" y="596375"/>
            <a:ext cx="9170900" cy="3284050"/>
          </a:xfrm>
          <a:prstGeom prst="rect">
            <a:avLst/>
          </a:prstGeom>
          <a:noFill/>
          <a:ln>
            <a:noFill/>
          </a:ln>
        </p:spPr>
      </p:pic>
      <p:pic>
        <p:nvPicPr>
          <p:cNvPr id="1022" name="Google Shape;1022;p41"/>
          <p:cNvPicPr preferRelativeResize="0"/>
          <p:nvPr/>
        </p:nvPicPr>
        <p:blipFill rotWithShape="1">
          <a:blip r:embed="rId4">
            <a:alphaModFix/>
          </a:blip>
          <a:srcRect b="0" l="0" r="0" t="0"/>
          <a:stretch/>
        </p:blipFill>
        <p:spPr>
          <a:xfrm>
            <a:off x="1237352" y="3880425"/>
            <a:ext cx="10285975" cy="2710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0009_Chalk_Fun_SlidesMania">
  <a:themeElements>
    <a:clrScheme name="Verde amarillo">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0009_Chalk_Fun_SlidesMania">
  <a:themeElements>
    <a:clrScheme name="Verde amarillo">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0009_Chalk_Fun_SlidesMania">
  <a:themeElements>
    <a:clrScheme name="Verde amarillo">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