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Barlow Condensed"/>
      <p:regular r:id="rId32"/>
      <p:bold r:id="rId33"/>
      <p:italic r:id="rId34"/>
      <p:boldItalic r:id="rId35"/>
    </p:embeddedFont>
    <p:embeddedFont>
      <p:font typeface="Fredericka the Great"/>
      <p:regular r:id="rId36"/>
    </p:embeddedFont>
    <p:embeddedFont>
      <p:font typeface="Homemade Appl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74C2A1-A675-4CB4-97F0-37BD78EE7445}">
  <a:tblStyle styleId="{AF74C2A1-A675-4CB4-97F0-37BD78EE74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BarlowCondensed-bold.fntdata"/><Relationship Id="rId10" Type="http://schemas.openxmlformats.org/officeDocument/2006/relationships/slide" Target="slides/slide4.xml"/><Relationship Id="rId32" Type="http://schemas.openxmlformats.org/officeDocument/2006/relationships/font" Target="fonts/BarlowCondensed-regular.fntdata"/><Relationship Id="rId13" Type="http://schemas.openxmlformats.org/officeDocument/2006/relationships/slide" Target="slides/slide7.xml"/><Relationship Id="rId35" Type="http://schemas.openxmlformats.org/officeDocument/2006/relationships/font" Target="fonts/BarlowCondensed-boldItalic.fntdata"/><Relationship Id="rId12" Type="http://schemas.openxmlformats.org/officeDocument/2006/relationships/slide" Target="slides/slide6.xml"/><Relationship Id="rId34" Type="http://schemas.openxmlformats.org/officeDocument/2006/relationships/font" Target="fonts/BarlowCondensed-italic.fntdata"/><Relationship Id="rId15" Type="http://schemas.openxmlformats.org/officeDocument/2006/relationships/slide" Target="slides/slide9.xml"/><Relationship Id="rId37" Type="http://schemas.openxmlformats.org/officeDocument/2006/relationships/font" Target="fonts/HomemadeApple-regular.fntdata"/><Relationship Id="rId14" Type="http://schemas.openxmlformats.org/officeDocument/2006/relationships/slide" Target="slides/slide8.xml"/><Relationship Id="rId36" Type="http://schemas.openxmlformats.org/officeDocument/2006/relationships/font" Target="fonts/FrederickatheGrea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2e12b608d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42e12b608d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42e12b608d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15042570d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15042570d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915042570d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42e12b608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42e12b608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42e12b608d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915042570d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915042570d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915042570d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15042570d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15042570d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915042570d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457e6dee4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457e6dee4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457e6dee4a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15042570d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915042570d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915042570d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457e6dee4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457e6dee4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457e6dee4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15042570d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15042570d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915042570d_1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273f6d30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273f6d30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9273f6d306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03be712b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03be712b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903be712b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3f9388ef2b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3f9388ef2b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3f9388ef2b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2e12b608d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42e12b608d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42e12b608d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2fc7d57a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42fc7d57a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42fc7d57a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329abf4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329abf4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5329abf4d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1a8b0096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1a8b0096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91a8b0096e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1a8b0096e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1a8b0096e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91a8b0096e_0_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1a8b0096e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1a8b0096e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91a8b0096e_0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f9388ef2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f9388ef2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3f9388ef2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15042570d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15042570d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915042570d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9.png"/><Relationship Id="rId12" Type="http://schemas.openxmlformats.org/officeDocument/2006/relationships/image" Target="../media/image15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Circular Linked List</a:t>
            </a:r>
            <a:endParaRPr sz="48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/>
          <p:nvPr/>
        </p:nvSpPr>
        <p:spPr>
          <a:xfrm>
            <a:off x="2182200" y="-88050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dk1"/>
                </a:solidFill>
              </a:rPr>
              <a:t>Insertion at the last of circular Linked List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316" name="Google Shape;3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00" y="941450"/>
            <a:ext cx="7353350" cy="49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/>
        </p:nvSpPr>
        <p:spPr>
          <a:xfrm>
            <a:off x="176220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the middle of circular Linkedlist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875" y="818125"/>
            <a:ext cx="9319876" cy="603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/>
          <p:nvPr/>
        </p:nvSpPr>
        <p:spPr>
          <a:xfrm>
            <a:off x="176220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the middle of circular Linkedlist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0" name="Google Shape;3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150" y="799675"/>
            <a:ext cx="9631301" cy="58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 txBox="1"/>
          <p:nvPr/>
        </p:nvSpPr>
        <p:spPr>
          <a:xfrm>
            <a:off x="158675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</a:t>
            </a: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node in Circular Linked list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1586750" y="901600"/>
            <a:ext cx="9723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can be deleted from the list from three different places namely: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deleting the first node from the list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deleting the last node from the list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deleting an intermediate node from the list.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/>
          <p:nvPr/>
        </p:nvSpPr>
        <p:spPr>
          <a:xfrm>
            <a:off x="158675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first node in Linked 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4" name="Google Shape;3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425" y="553200"/>
            <a:ext cx="10644199" cy="62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925" y="1240700"/>
            <a:ext cx="8847625" cy="54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158675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first node in Linked 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/>
        </p:nvSpPr>
        <p:spPr>
          <a:xfrm>
            <a:off x="1586750" y="-149725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last node in Linked List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050" y="624975"/>
            <a:ext cx="11028950" cy="59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/>
          <p:nvPr/>
        </p:nvSpPr>
        <p:spPr>
          <a:xfrm>
            <a:off x="1586750" y="-149725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last node in Linked List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5" name="Google Shape;3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425" y="744025"/>
            <a:ext cx="8652950" cy="61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"/>
          <p:cNvSpPr txBox="1"/>
          <p:nvPr/>
        </p:nvSpPr>
        <p:spPr>
          <a:xfrm>
            <a:off x="2007000" y="83375"/>
            <a:ext cx="8603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</a:t>
            </a: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an in beween  node in Linked List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ion of an intermediate node in Linked List</a:t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225" y="1087875"/>
            <a:ext cx="10628450" cy="49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 txBox="1"/>
          <p:nvPr/>
        </p:nvSpPr>
        <p:spPr>
          <a:xfrm>
            <a:off x="3053800" y="83375"/>
            <a:ext cx="73896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</a:rPr>
              <a:t>Searching for a value in linked list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379" name="Google Shape;3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975" y="1228975"/>
            <a:ext cx="7053650" cy="44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2028575" y="1639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Circular Linked List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819625" y="717300"/>
            <a:ext cx="107781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circular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linked list is a type of linked list  where first and last nodes are connected to each other to form a circle.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circularly singly linked list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175" y="2327750"/>
            <a:ext cx="8913501" cy="22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00" y="0"/>
            <a:ext cx="4214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5" y="133575"/>
            <a:ext cx="4346225" cy="56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/>
          <p:nvPr/>
        </p:nvSpPr>
        <p:spPr>
          <a:xfrm>
            <a:off x="2663475" y="1669375"/>
            <a:ext cx="755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https://pythonwife.com/circular-singly-linked-list-in-python/</a:t>
            </a:r>
            <a:endParaRPr/>
          </a:p>
        </p:txBody>
      </p:sp>
      <p:sp>
        <p:nvSpPr>
          <p:cNvPr id="393" name="Google Shape;393;p27"/>
          <p:cNvSpPr txBox="1"/>
          <p:nvPr/>
        </p:nvSpPr>
        <p:spPr>
          <a:xfrm>
            <a:off x="1988225" y="2776025"/>
            <a:ext cx="9078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https://chercher.tech/python-data-structures/circular-singly-linked-list-python-ds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9"/>
          <p:cNvGraphicFramePr/>
          <p:nvPr/>
        </p:nvGraphicFramePr>
        <p:xfrm>
          <a:off x="1419250" y="63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{AF74C2A1-A675-4CB4-97F0-37BD78EE7445}</a:tableStyleId>
              </a:tblPr>
              <a:tblGrid>
                <a:gridCol w="3833200"/>
                <a:gridCol w="6224375"/>
              </a:tblGrid>
              <a:tr h="18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 name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it does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isFull()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whether dll is full or not.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isEmpty()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whether dll is empty or not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insertbegin( 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 a node at the begining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insertend(qdata);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 a node at the end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insertmiddle( 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 a node in the middle , wherever needed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deletionbegin( deldata);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the first node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deletionend( deldata);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the last node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deletionmiddle( deldata);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a node in the middle , wherever needed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search( 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Search for the given node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traverse();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Print forwardly the dll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updatalist(olddata, newdata);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the particular node with the new data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destroylist();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Destroy the whole list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1" name="Google Shape;261;p9"/>
          <p:cNvSpPr txBox="1"/>
          <p:nvPr/>
        </p:nvSpPr>
        <p:spPr>
          <a:xfrm>
            <a:off x="3217075" y="-143575"/>
            <a:ext cx="51843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Circular </a:t>
            </a:r>
            <a:r>
              <a:rPr b="1"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Linked List ADT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10"/>
          <p:cNvGraphicFramePr/>
          <p:nvPr/>
        </p:nvGraphicFramePr>
        <p:xfrm>
          <a:off x="829950" y="116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{AF74C2A1-A675-4CB4-97F0-37BD78EE7445}</a:tableStyleId>
              </a:tblPr>
              <a:tblGrid>
                <a:gridCol w="10817650"/>
              </a:tblGrid>
              <a:tr h="2261100">
                <a:tc>
                  <a:txBody>
                    <a:bodyPr/>
                    <a:lstStyle/>
                    <a:p>
                      <a:pPr indent="-412750" lvl="0" marL="457200" rtl="0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rabicPeriod"/>
                      </a:pPr>
                      <a:r>
                        <a:rPr lang="es-ES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class to  store the information for a linked list is where the list starts (the head of the list). 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rabicPeriod"/>
                      </a:pPr>
                      <a:r>
                        <a:rPr lang="es-ES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next, create another class to represent each node of the linked list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8" name="Google Shape;268;p10"/>
          <p:cNvSpPr txBox="1"/>
          <p:nvPr/>
        </p:nvSpPr>
        <p:spPr>
          <a:xfrm>
            <a:off x="2011550" y="239725"/>
            <a:ext cx="6076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>
                <a:solidFill>
                  <a:schemeClr val="dk1"/>
                </a:solidFill>
              </a:rPr>
              <a:t>circular </a:t>
            </a:r>
            <a:r>
              <a:rPr lang="es-ES" sz="3100">
                <a:solidFill>
                  <a:schemeClr val="dk1"/>
                </a:solidFill>
              </a:rPr>
              <a:t>Linked List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269" name="Google Shape;2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8850" y="3429000"/>
            <a:ext cx="4064619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850" y="3285375"/>
            <a:ext cx="4482193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9300" y="4972050"/>
            <a:ext cx="5040475" cy="19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/>
        </p:nvSpPr>
        <p:spPr>
          <a:xfrm>
            <a:off x="901600" y="0"/>
            <a:ext cx="113928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Traversing the list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with the head and access each node until you reach null. Do not change the head reference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275" y="1332000"/>
            <a:ext cx="5890050" cy="4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1997850" y="0"/>
            <a:ext cx="9466800" cy="4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a circular Linked list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a linked list can be done in three ways: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insertion at the beginning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insertion at the middle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insertion at the end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1116650" y="1762200"/>
            <a:ext cx="105630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/>
          <p:nvPr/>
        </p:nvSpPr>
        <p:spPr>
          <a:xfrm>
            <a:off x="2182200" y="-88050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</a:rPr>
              <a:t>Insert at the beginning of Linked List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292" name="Google Shape;2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700" y="544125"/>
            <a:ext cx="4097150" cy="32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704" y="3775100"/>
            <a:ext cx="10454199" cy="33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/>
        </p:nvSpPr>
        <p:spPr>
          <a:xfrm>
            <a:off x="2182200" y="-88050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</a:rPr>
              <a:t>Insert at the beginning of Linked List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300" name="Google Shape;3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625" y="2323400"/>
            <a:ext cx="7258375" cy="43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3425" y="613225"/>
            <a:ext cx="3781725" cy="24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>
            <a:off x="2182200" y="-88050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dk1"/>
                </a:solidFill>
              </a:rPr>
              <a:t>Insertion at the last of circular Linked List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308" name="Google Shape;3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800" y="751425"/>
            <a:ext cx="47862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800" y="3791750"/>
            <a:ext cx="10212326" cy="29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