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Barlow Condensed"/>
      <p:regular r:id="rId25"/>
      <p:bold r:id="rId26"/>
      <p:italic r:id="rId27"/>
      <p:boldItalic r:id="rId28"/>
    </p:embeddedFont>
    <p:embeddedFont>
      <p:font typeface="Fredericka the Great"/>
      <p:regular r:id="rId29"/>
    </p:embeddedFont>
    <p:embeddedFont>
      <p:font typeface="Homemade Apple"/>
      <p:regular r:id="rId30"/>
    </p:embeddedFont>
    <p:embeddedFont>
      <p:font typeface="Gaegu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-bold.fntdata"/><Relationship Id="rId25" Type="http://schemas.openxmlformats.org/officeDocument/2006/relationships/font" Target="fonts/BarlowCondensed-regular.fntdata"/><Relationship Id="rId28" Type="http://schemas.openxmlformats.org/officeDocument/2006/relationships/font" Target="fonts/BarlowCondensed-boldItalic.fntdata"/><Relationship Id="rId27" Type="http://schemas.openxmlformats.org/officeDocument/2006/relationships/font" Target="fonts/Barlow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rederickatheGr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egu-regular.fntdata"/><Relationship Id="rId30" Type="http://schemas.openxmlformats.org/officeDocument/2006/relationships/font" Target="fonts/HomemadeAppl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Gaegu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b5302930c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8b5302930c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b5302930c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8b5302930c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8d2e0a3fb6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8d2e0a3fb6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d2e0a3fb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8d2e0a3fb6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d2e0a3fb6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8d2e0a3fb6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d2e0a3fb6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8d2e0a3fb6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309dda40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5309dda40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d6e774a0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3d6e774a02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d6e774a0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3d6e774a0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d2e0a3fb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d2e0a3fb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8d2e0a3fb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b5302930c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8b5302930c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b5302930c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8b5302930c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1.png"/><Relationship Id="rId12" Type="http://schemas.openxmlformats.org/officeDocument/2006/relationships/image" Target="../media/image9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5"/>
          <p:cNvGrpSpPr/>
          <p:nvPr/>
        </p:nvGrpSpPr>
        <p:grpSpPr>
          <a:xfrm>
            <a:off x="155691" y="6074368"/>
            <a:ext cx="11813477" cy="569080"/>
            <a:chOff x="1620555" y="5252711"/>
            <a:chExt cx="4849141" cy="233593"/>
          </a:xfrm>
        </p:grpSpPr>
        <p:grpSp>
          <p:nvGrpSpPr>
            <p:cNvPr id="189" name="Google Shape;189;p5"/>
            <p:cNvGrpSpPr/>
            <p:nvPr/>
          </p:nvGrpSpPr>
          <p:grpSpPr>
            <a:xfrm>
              <a:off x="2773898" y="5255120"/>
              <a:ext cx="230028" cy="230702"/>
              <a:chOff x="2773898" y="5255120"/>
              <a:chExt cx="230028" cy="230702"/>
            </a:xfrm>
          </p:grpSpPr>
          <p:sp>
            <p:nvSpPr>
              <p:cNvPr id="190" name="Google Shape;190;p5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" name="Google Shape;199;p5"/>
            <p:cNvGrpSpPr/>
            <p:nvPr/>
          </p:nvGrpSpPr>
          <p:grpSpPr>
            <a:xfrm>
              <a:off x="1620555" y="5252711"/>
              <a:ext cx="229811" cy="231981"/>
              <a:chOff x="1620555" y="5252711"/>
              <a:chExt cx="229811" cy="231981"/>
            </a:xfrm>
          </p:grpSpPr>
          <p:sp>
            <p:nvSpPr>
              <p:cNvPr id="200" name="Google Shape;200;p5"/>
              <p:cNvSpPr/>
              <p:nvPr/>
            </p:nvSpPr>
            <p:spPr>
              <a:xfrm>
                <a:off x="1671643" y="5306132"/>
                <a:ext cx="126676" cy="128161"/>
              </a:xfrm>
              <a:custGeom>
                <a:rect b="b" l="l" r="r" t="t"/>
                <a:pathLst>
                  <a:path extrusionOk="0" h="128161" w="126676">
                    <a:moveTo>
                      <a:pt x="126677" y="63135"/>
                    </a:moveTo>
                    <a:cubicBezTo>
                      <a:pt x="126677" y="99739"/>
                      <a:pt x="100187" y="127674"/>
                      <a:pt x="64064" y="128156"/>
                    </a:cubicBezTo>
                    <a:cubicBezTo>
                      <a:pt x="29386" y="128638"/>
                      <a:pt x="488" y="98776"/>
                      <a:pt x="7" y="63617"/>
                    </a:cubicBezTo>
                    <a:cubicBezTo>
                      <a:pt x="-475" y="35682"/>
                      <a:pt x="25533" y="-1404"/>
                      <a:pt x="65027" y="41"/>
                    </a:cubicBezTo>
                    <a:cubicBezTo>
                      <a:pt x="99705" y="1968"/>
                      <a:pt x="126195" y="27494"/>
                      <a:pt x="126677" y="63135"/>
                    </a:cubicBezTo>
                    <a:close/>
                  </a:path>
                </a:pathLst>
              </a:custGeom>
              <a:solidFill>
                <a:srgbClr val="E225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686580" y="5461700"/>
                <a:ext cx="55869" cy="22992"/>
              </a:xfrm>
              <a:custGeom>
                <a:rect b="b" l="l" r="r" t="t"/>
                <a:pathLst>
                  <a:path extrusionOk="0" h="22992" w="55869">
                    <a:moveTo>
                      <a:pt x="32270" y="22678"/>
                    </a:moveTo>
                    <a:cubicBezTo>
                      <a:pt x="27453" y="21233"/>
                      <a:pt x="17820" y="19788"/>
                      <a:pt x="8669" y="16417"/>
                    </a:cubicBezTo>
                    <a:cubicBezTo>
                      <a:pt x="4816" y="14972"/>
                      <a:pt x="2890" y="9192"/>
                      <a:pt x="0" y="5339"/>
                    </a:cubicBezTo>
                    <a:cubicBezTo>
                      <a:pt x="4335" y="3413"/>
                      <a:pt x="8669" y="-440"/>
                      <a:pt x="13004" y="41"/>
                    </a:cubicBezTo>
                    <a:cubicBezTo>
                      <a:pt x="24563" y="1486"/>
                      <a:pt x="36604" y="4376"/>
                      <a:pt x="47682" y="7266"/>
                    </a:cubicBezTo>
                    <a:cubicBezTo>
                      <a:pt x="51053" y="8229"/>
                      <a:pt x="52980" y="12564"/>
                      <a:pt x="55870" y="15454"/>
                    </a:cubicBezTo>
                    <a:cubicBezTo>
                      <a:pt x="52498" y="17862"/>
                      <a:pt x="49608" y="20752"/>
                      <a:pt x="46237" y="22197"/>
                    </a:cubicBezTo>
                    <a:cubicBezTo>
                      <a:pt x="43347" y="23641"/>
                      <a:pt x="39976" y="22678"/>
                      <a:pt x="32270" y="22678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726720" y="5252711"/>
                <a:ext cx="55705" cy="26536"/>
              </a:xfrm>
              <a:custGeom>
                <a:rect b="b" l="l" r="r" t="t"/>
                <a:pathLst>
                  <a:path extrusionOk="0" h="26536" w="55705">
                    <a:moveTo>
                      <a:pt x="11395" y="0"/>
                    </a:moveTo>
                    <a:cubicBezTo>
                      <a:pt x="26325" y="4335"/>
                      <a:pt x="38848" y="6743"/>
                      <a:pt x="50407" y="11078"/>
                    </a:cubicBezTo>
                    <a:cubicBezTo>
                      <a:pt x="53297" y="12041"/>
                      <a:pt x="54260" y="17821"/>
                      <a:pt x="55705" y="21674"/>
                    </a:cubicBezTo>
                    <a:cubicBezTo>
                      <a:pt x="51852" y="23600"/>
                      <a:pt x="47999" y="26971"/>
                      <a:pt x="44628" y="26490"/>
                    </a:cubicBezTo>
                    <a:cubicBezTo>
                      <a:pt x="33550" y="25045"/>
                      <a:pt x="22954" y="22155"/>
                      <a:pt x="11876" y="20229"/>
                    </a:cubicBezTo>
                    <a:cubicBezTo>
                      <a:pt x="5615" y="19265"/>
                      <a:pt x="-1609" y="17821"/>
                      <a:pt x="317" y="10114"/>
                    </a:cubicBezTo>
                    <a:cubicBezTo>
                      <a:pt x="1280" y="5780"/>
                      <a:pt x="8023" y="2890"/>
                      <a:pt x="11395" y="0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620555" y="5322067"/>
                <a:ext cx="23159" cy="56712"/>
              </a:xfrm>
              <a:custGeom>
                <a:rect b="b" l="l" r="r" t="t"/>
                <a:pathLst>
                  <a:path extrusionOk="0" h="56712" w="23159">
                    <a:moveTo>
                      <a:pt x="5339" y="56351"/>
                    </a:moveTo>
                    <a:cubicBezTo>
                      <a:pt x="3413" y="53462"/>
                      <a:pt x="-440" y="50090"/>
                      <a:pt x="41" y="47682"/>
                    </a:cubicBezTo>
                    <a:cubicBezTo>
                      <a:pt x="2449" y="33233"/>
                      <a:pt x="5339" y="18784"/>
                      <a:pt x="8711" y="4335"/>
                    </a:cubicBezTo>
                    <a:cubicBezTo>
                      <a:pt x="9192" y="2408"/>
                      <a:pt x="14490" y="0"/>
                      <a:pt x="17862" y="0"/>
                    </a:cubicBezTo>
                    <a:cubicBezTo>
                      <a:pt x="19788" y="0"/>
                      <a:pt x="23160" y="4335"/>
                      <a:pt x="23160" y="6261"/>
                    </a:cubicBezTo>
                    <a:cubicBezTo>
                      <a:pt x="18825" y="23119"/>
                      <a:pt x="19307" y="40939"/>
                      <a:pt x="11601" y="56351"/>
                    </a:cubicBezTo>
                    <a:cubicBezTo>
                      <a:pt x="9192" y="56833"/>
                      <a:pt x="7266" y="56833"/>
                      <a:pt x="5339" y="56351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53231" y="5260899"/>
                <a:ext cx="47949" cy="41326"/>
              </a:xfrm>
              <a:custGeom>
                <a:rect b="b" l="l" r="r" t="t"/>
                <a:pathLst>
                  <a:path extrusionOk="0" h="41326" w="47949">
                    <a:moveTo>
                      <a:pt x="38648" y="0"/>
                    </a:moveTo>
                    <a:cubicBezTo>
                      <a:pt x="42982" y="3371"/>
                      <a:pt x="46835" y="4335"/>
                      <a:pt x="47317" y="6743"/>
                    </a:cubicBezTo>
                    <a:cubicBezTo>
                      <a:pt x="48280" y="9633"/>
                      <a:pt x="48280" y="15412"/>
                      <a:pt x="46354" y="16375"/>
                    </a:cubicBezTo>
                    <a:cubicBezTo>
                      <a:pt x="34313" y="25045"/>
                      <a:pt x="22272" y="33233"/>
                      <a:pt x="9750" y="40939"/>
                    </a:cubicBezTo>
                    <a:cubicBezTo>
                      <a:pt x="7823" y="41902"/>
                      <a:pt x="3007" y="40939"/>
                      <a:pt x="2043" y="39494"/>
                    </a:cubicBezTo>
                    <a:cubicBezTo>
                      <a:pt x="598" y="36604"/>
                      <a:pt x="-846" y="30824"/>
                      <a:pt x="598" y="29861"/>
                    </a:cubicBezTo>
                    <a:cubicBezTo>
                      <a:pt x="12639" y="19265"/>
                      <a:pt x="25644" y="10114"/>
                      <a:pt x="38648" y="0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826201" y="5362043"/>
                <a:ext cx="24165" cy="60685"/>
              </a:xfrm>
              <a:custGeom>
                <a:rect b="b" l="l" r="r" t="t"/>
                <a:pathLst>
                  <a:path extrusionOk="0" h="60685" w="24165">
                    <a:moveTo>
                      <a:pt x="4869" y="60686"/>
                    </a:moveTo>
                    <a:cubicBezTo>
                      <a:pt x="2461" y="52980"/>
                      <a:pt x="-429" y="48645"/>
                      <a:pt x="53" y="44310"/>
                    </a:cubicBezTo>
                    <a:cubicBezTo>
                      <a:pt x="1498" y="32751"/>
                      <a:pt x="3425" y="21192"/>
                      <a:pt x="6796" y="9633"/>
                    </a:cubicBezTo>
                    <a:cubicBezTo>
                      <a:pt x="7759" y="5779"/>
                      <a:pt x="13539" y="3371"/>
                      <a:pt x="16910" y="0"/>
                    </a:cubicBezTo>
                    <a:cubicBezTo>
                      <a:pt x="19318" y="3371"/>
                      <a:pt x="24616" y="6743"/>
                      <a:pt x="24135" y="9633"/>
                    </a:cubicBezTo>
                    <a:cubicBezTo>
                      <a:pt x="21245" y="26008"/>
                      <a:pt x="22690" y="44310"/>
                      <a:pt x="4869" y="60686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02021" y="5283536"/>
                <a:ext cx="38806" cy="57796"/>
              </a:xfrm>
              <a:custGeom>
                <a:rect b="b" l="l" r="r" t="t"/>
                <a:pathLst>
                  <a:path extrusionOk="0" h="57796" w="38806">
                    <a:moveTo>
                      <a:pt x="5449" y="0"/>
                    </a:moveTo>
                    <a:cubicBezTo>
                      <a:pt x="24233" y="12041"/>
                      <a:pt x="32421" y="27935"/>
                      <a:pt x="38682" y="44310"/>
                    </a:cubicBezTo>
                    <a:cubicBezTo>
                      <a:pt x="39646" y="46719"/>
                      <a:pt x="34829" y="51053"/>
                      <a:pt x="30976" y="57796"/>
                    </a:cubicBezTo>
                    <a:cubicBezTo>
                      <a:pt x="19417" y="41421"/>
                      <a:pt x="9303" y="27453"/>
                      <a:pt x="151" y="12523"/>
                    </a:cubicBezTo>
                    <a:cubicBezTo>
                      <a:pt x="-812" y="11078"/>
                      <a:pt x="3041" y="5780"/>
                      <a:pt x="5449" y="0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1767013" y="5437083"/>
                <a:ext cx="52016" cy="39660"/>
              </a:xfrm>
              <a:custGeom>
                <a:rect b="b" l="l" r="r" t="t"/>
                <a:pathLst>
                  <a:path extrusionOk="0" h="39660" w="52016">
                    <a:moveTo>
                      <a:pt x="52017" y="8282"/>
                    </a:moveTo>
                    <a:cubicBezTo>
                      <a:pt x="43347" y="23695"/>
                      <a:pt x="28416" y="31882"/>
                      <a:pt x="12523" y="38625"/>
                    </a:cubicBezTo>
                    <a:cubicBezTo>
                      <a:pt x="4816" y="41997"/>
                      <a:pt x="1927" y="36699"/>
                      <a:pt x="0" y="28993"/>
                    </a:cubicBezTo>
                    <a:cubicBezTo>
                      <a:pt x="12041" y="19841"/>
                      <a:pt x="24563" y="10691"/>
                      <a:pt x="37086" y="2021"/>
                    </a:cubicBezTo>
                    <a:cubicBezTo>
                      <a:pt x="43829" y="-2314"/>
                      <a:pt x="48645" y="576"/>
                      <a:pt x="52017" y="8282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629141" y="5400092"/>
                <a:ext cx="37233" cy="52407"/>
              </a:xfrm>
              <a:custGeom>
                <a:rect b="b" l="l" r="r" t="t"/>
                <a:pathLst>
                  <a:path extrusionOk="0" h="52407" w="37233">
                    <a:moveTo>
                      <a:pt x="7831" y="0"/>
                    </a:moveTo>
                    <a:cubicBezTo>
                      <a:pt x="18427" y="14931"/>
                      <a:pt x="28059" y="27935"/>
                      <a:pt x="36729" y="41421"/>
                    </a:cubicBezTo>
                    <a:cubicBezTo>
                      <a:pt x="38174" y="43347"/>
                      <a:pt x="36247" y="48645"/>
                      <a:pt x="34321" y="51053"/>
                    </a:cubicBezTo>
                    <a:cubicBezTo>
                      <a:pt x="33357" y="52498"/>
                      <a:pt x="28059" y="52980"/>
                      <a:pt x="26615" y="51535"/>
                    </a:cubicBezTo>
                    <a:cubicBezTo>
                      <a:pt x="13610" y="41421"/>
                      <a:pt x="4459" y="27453"/>
                      <a:pt x="125" y="11559"/>
                    </a:cubicBezTo>
                    <a:cubicBezTo>
                      <a:pt x="-839" y="9151"/>
                      <a:pt x="3978" y="5298"/>
                      <a:pt x="7831" y="0"/>
                    </a:cubicBezTo>
                    <a:close/>
                  </a:path>
                </a:pathLst>
              </a:custGeom>
              <a:solidFill>
                <a:srgbClr val="E328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209;p5"/>
            <p:cNvGrpSpPr/>
            <p:nvPr/>
          </p:nvGrpSpPr>
          <p:grpSpPr>
            <a:xfrm>
              <a:off x="2197167" y="5253193"/>
              <a:ext cx="230249" cy="231387"/>
              <a:chOff x="2197167" y="5253193"/>
              <a:chExt cx="230249" cy="231387"/>
            </a:xfrm>
          </p:grpSpPr>
          <p:sp>
            <p:nvSpPr>
              <p:cNvPr id="210" name="Google Shape;210;p5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5"/>
            <p:cNvGrpSpPr/>
            <p:nvPr/>
          </p:nvGrpSpPr>
          <p:grpSpPr>
            <a:xfrm>
              <a:off x="3929554" y="5254958"/>
              <a:ext cx="229443" cy="229009"/>
              <a:chOff x="3929554" y="5254958"/>
              <a:chExt cx="229443" cy="229009"/>
            </a:xfrm>
          </p:grpSpPr>
          <p:sp>
            <p:nvSpPr>
              <p:cNvPr id="220" name="Google Shape;220;p5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5084785" y="5254638"/>
              <a:ext cx="230201" cy="230054"/>
              <a:chOff x="5084785" y="5254638"/>
              <a:chExt cx="230201" cy="230054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5136049" y="5306631"/>
                <a:ext cx="126950" cy="127680"/>
              </a:xfrm>
              <a:custGeom>
                <a:rect b="b" l="l" r="r" t="t"/>
                <a:pathLst>
                  <a:path extrusionOk="0" h="127680" w="126950">
                    <a:moveTo>
                      <a:pt x="126670" y="65044"/>
                    </a:moveTo>
                    <a:cubicBezTo>
                      <a:pt x="126188" y="100685"/>
                      <a:pt x="97772" y="128620"/>
                      <a:pt x="62131" y="127657"/>
                    </a:cubicBezTo>
                    <a:cubicBezTo>
                      <a:pt x="28898" y="126693"/>
                      <a:pt x="0" y="97313"/>
                      <a:pt x="0" y="63599"/>
                    </a:cubicBezTo>
                    <a:cubicBezTo>
                      <a:pt x="0" y="28440"/>
                      <a:pt x="28898" y="1468"/>
                      <a:pt x="64539" y="23"/>
                    </a:cubicBezTo>
                    <a:cubicBezTo>
                      <a:pt x="93919" y="-940"/>
                      <a:pt x="130523" y="27958"/>
                      <a:pt x="126670" y="65044"/>
                    </a:cubicBezTo>
                    <a:close/>
                  </a:path>
                </a:pathLst>
              </a:custGeom>
              <a:solidFill>
                <a:srgbClr val="453B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192205" y="5254638"/>
                <a:ext cx="54620" cy="24135"/>
              </a:xfrm>
              <a:custGeom>
                <a:rect b="b" l="l" r="r" t="t"/>
                <a:pathLst>
                  <a:path extrusionOk="0" h="24135" w="54620">
                    <a:moveTo>
                      <a:pt x="13682" y="0"/>
                    </a:moveTo>
                    <a:cubicBezTo>
                      <a:pt x="25241" y="2890"/>
                      <a:pt x="37282" y="4816"/>
                      <a:pt x="48360" y="8670"/>
                    </a:cubicBezTo>
                    <a:cubicBezTo>
                      <a:pt x="51250" y="9633"/>
                      <a:pt x="52694" y="16376"/>
                      <a:pt x="54621" y="20711"/>
                    </a:cubicBezTo>
                    <a:cubicBezTo>
                      <a:pt x="50768" y="21674"/>
                      <a:pt x="46915" y="24564"/>
                      <a:pt x="43062" y="24082"/>
                    </a:cubicBezTo>
                    <a:cubicBezTo>
                      <a:pt x="31984" y="22637"/>
                      <a:pt x="20906" y="21192"/>
                      <a:pt x="10311" y="18302"/>
                    </a:cubicBezTo>
                    <a:cubicBezTo>
                      <a:pt x="6457" y="17339"/>
                      <a:pt x="1641" y="13004"/>
                      <a:pt x="196" y="9151"/>
                    </a:cubicBezTo>
                    <a:cubicBezTo>
                      <a:pt x="-1249" y="3853"/>
                      <a:pt x="5494" y="482"/>
                      <a:pt x="13682" y="0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5152425" y="5461694"/>
                <a:ext cx="55388" cy="22998"/>
              </a:xfrm>
              <a:custGeom>
                <a:rect b="b" l="l" r="r" t="t"/>
                <a:pathLst>
                  <a:path extrusionOk="0" h="22998" w="55388">
                    <a:moveTo>
                      <a:pt x="32751" y="22684"/>
                    </a:moveTo>
                    <a:cubicBezTo>
                      <a:pt x="26971" y="21239"/>
                      <a:pt x="15894" y="18831"/>
                      <a:pt x="5780" y="14496"/>
                    </a:cubicBezTo>
                    <a:cubicBezTo>
                      <a:pt x="2890" y="13533"/>
                      <a:pt x="1927" y="7753"/>
                      <a:pt x="0" y="4381"/>
                    </a:cubicBezTo>
                    <a:cubicBezTo>
                      <a:pt x="3853" y="2937"/>
                      <a:pt x="7706" y="-435"/>
                      <a:pt x="11078" y="47"/>
                    </a:cubicBezTo>
                    <a:cubicBezTo>
                      <a:pt x="22637" y="1492"/>
                      <a:pt x="34196" y="3900"/>
                      <a:pt x="45755" y="6790"/>
                    </a:cubicBezTo>
                    <a:cubicBezTo>
                      <a:pt x="49127" y="7753"/>
                      <a:pt x="52017" y="11606"/>
                      <a:pt x="55388" y="14014"/>
                    </a:cubicBezTo>
                    <a:cubicBezTo>
                      <a:pt x="51535" y="16904"/>
                      <a:pt x="48163" y="19794"/>
                      <a:pt x="44310" y="22202"/>
                    </a:cubicBezTo>
                    <a:cubicBezTo>
                      <a:pt x="42866" y="23647"/>
                      <a:pt x="39976" y="22684"/>
                      <a:pt x="32751" y="22684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5290654" y="5363353"/>
                <a:ext cx="24332" cy="56966"/>
              </a:xfrm>
              <a:custGeom>
                <a:rect b="b" l="l" r="r" t="t"/>
                <a:pathLst>
                  <a:path extrusionOk="0" h="56966" w="24332">
                    <a:moveTo>
                      <a:pt x="10114" y="134"/>
                    </a:moveTo>
                    <a:cubicBezTo>
                      <a:pt x="20710" y="-829"/>
                      <a:pt x="25527" y="3506"/>
                      <a:pt x="24082" y="9767"/>
                    </a:cubicBezTo>
                    <a:cubicBezTo>
                      <a:pt x="21674" y="26142"/>
                      <a:pt x="23118" y="43963"/>
                      <a:pt x="6743" y="56967"/>
                    </a:cubicBezTo>
                    <a:cubicBezTo>
                      <a:pt x="3853" y="54559"/>
                      <a:pt x="0" y="52151"/>
                      <a:pt x="0" y="50706"/>
                    </a:cubicBezTo>
                    <a:cubicBezTo>
                      <a:pt x="3372" y="33367"/>
                      <a:pt x="7225" y="16028"/>
                      <a:pt x="10114" y="134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119299" y="5264145"/>
                <a:ext cx="50946" cy="36730"/>
              </a:xfrm>
              <a:custGeom>
                <a:rect b="b" l="l" r="r" t="t"/>
                <a:pathLst>
                  <a:path extrusionOk="0" h="36730" w="50946">
                    <a:moveTo>
                      <a:pt x="50946" y="11685"/>
                    </a:moveTo>
                    <a:cubicBezTo>
                      <a:pt x="47575" y="13130"/>
                      <a:pt x="43722" y="14575"/>
                      <a:pt x="40832" y="16502"/>
                    </a:cubicBezTo>
                    <a:cubicBezTo>
                      <a:pt x="30718" y="22763"/>
                      <a:pt x="21085" y="29506"/>
                      <a:pt x="10971" y="35767"/>
                    </a:cubicBezTo>
                    <a:cubicBezTo>
                      <a:pt x="8562" y="37212"/>
                      <a:pt x="4228" y="36249"/>
                      <a:pt x="856" y="36730"/>
                    </a:cubicBezTo>
                    <a:cubicBezTo>
                      <a:pt x="856" y="32877"/>
                      <a:pt x="-1070" y="26616"/>
                      <a:pt x="856" y="25171"/>
                    </a:cubicBezTo>
                    <a:cubicBezTo>
                      <a:pt x="12416" y="16020"/>
                      <a:pt x="24456" y="7832"/>
                      <a:pt x="37461" y="126"/>
                    </a:cubicBezTo>
                    <a:cubicBezTo>
                      <a:pt x="39387" y="-837"/>
                      <a:pt x="45167" y="3979"/>
                      <a:pt x="49020" y="5906"/>
                    </a:cubicBezTo>
                    <a:cubicBezTo>
                      <a:pt x="49501" y="7832"/>
                      <a:pt x="50465" y="9759"/>
                      <a:pt x="50946" y="11685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084785" y="5322067"/>
                <a:ext cx="22392" cy="55097"/>
              </a:xfrm>
              <a:custGeom>
                <a:rect b="b" l="l" r="r" t="t"/>
                <a:pathLst>
                  <a:path extrusionOk="0" h="55097" w="22392">
                    <a:moveTo>
                      <a:pt x="17069" y="0"/>
                    </a:moveTo>
                    <a:cubicBezTo>
                      <a:pt x="18514" y="482"/>
                      <a:pt x="20440" y="963"/>
                      <a:pt x="20922" y="1927"/>
                    </a:cubicBezTo>
                    <a:cubicBezTo>
                      <a:pt x="25738" y="19747"/>
                      <a:pt x="17550" y="36123"/>
                      <a:pt x="13216" y="52498"/>
                    </a:cubicBezTo>
                    <a:cubicBezTo>
                      <a:pt x="11771" y="57315"/>
                      <a:pt x="3583" y="54907"/>
                      <a:pt x="1175" y="49609"/>
                    </a:cubicBezTo>
                    <a:cubicBezTo>
                      <a:pt x="-3160" y="37086"/>
                      <a:pt x="5028" y="10115"/>
                      <a:pt x="17069" y="0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5267867" y="5284018"/>
                <a:ext cx="37132" cy="51655"/>
              </a:xfrm>
              <a:custGeom>
                <a:rect b="b" l="l" r="r" t="t"/>
                <a:pathLst>
                  <a:path extrusionOk="0" h="51655" w="37132">
                    <a:moveTo>
                      <a:pt x="5931" y="0"/>
                    </a:moveTo>
                    <a:cubicBezTo>
                      <a:pt x="22306" y="11559"/>
                      <a:pt x="30012" y="26008"/>
                      <a:pt x="36755" y="40939"/>
                    </a:cubicBezTo>
                    <a:cubicBezTo>
                      <a:pt x="37718" y="43347"/>
                      <a:pt x="36755" y="48645"/>
                      <a:pt x="34829" y="50572"/>
                    </a:cubicBezTo>
                    <a:cubicBezTo>
                      <a:pt x="32420" y="52017"/>
                      <a:pt x="26159" y="52017"/>
                      <a:pt x="25196" y="50572"/>
                    </a:cubicBezTo>
                    <a:cubicBezTo>
                      <a:pt x="16045" y="38049"/>
                      <a:pt x="7857" y="25045"/>
                      <a:pt x="151" y="11559"/>
                    </a:cubicBezTo>
                    <a:cubicBezTo>
                      <a:pt x="-812" y="9633"/>
                      <a:pt x="3041" y="5298"/>
                      <a:pt x="5931" y="0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5094588" y="5400092"/>
                <a:ext cx="35798" cy="52137"/>
              </a:xfrm>
              <a:custGeom>
                <a:rect b="b" l="l" r="r" t="t"/>
                <a:pathLst>
                  <a:path extrusionOk="0" h="52137" w="35798">
                    <a:moveTo>
                      <a:pt x="7265" y="0"/>
                    </a:moveTo>
                    <a:cubicBezTo>
                      <a:pt x="18343" y="15894"/>
                      <a:pt x="27012" y="28417"/>
                      <a:pt x="35200" y="41421"/>
                    </a:cubicBezTo>
                    <a:cubicBezTo>
                      <a:pt x="36645" y="43347"/>
                      <a:pt x="35200" y="48645"/>
                      <a:pt x="33755" y="51053"/>
                    </a:cubicBezTo>
                    <a:cubicBezTo>
                      <a:pt x="32792" y="52498"/>
                      <a:pt x="27494" y="52498"/>
                      <a:pt x="26049" y="51053"/>
                    </a:cubicBezTo>
                    <a:cubicBezTo>
                      <a:pt x="13527" y="40457"/>
                      <a:pt x="3894" y="27453"/>
                      <a:pt x="41" y="11078"/>
                    </a:cubicBezTo>
                    <a:cubicBezTo>
                      <a:pt x="-441" y="8669"/>
                      <a:pt x="3412" y="5780"/>
                      <a:pt x="7265" y="0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232858" y="5438752"/>
                <a:ext cx="52016" cy="34021"/>
              </a:xfrm>
              <a:custGeom>
                <a:rect b="b" l="l" r="r" t="t"/>
                <a:pathLst>
                  <a:path extrusionOk="0" h="34021" w="52016">
                    <a:moveTo>
                      <a:pt x="0" y="33585"/>
                    </a:moveTo>
                    <a:cubicBezTo>
                      <a:pt x="7225" y="14320"/>
                      <a:pt x="27453" y="12393"/>
                      <a:pt x="39012" y="353"/>
                    </a:cubicBezTo>
                    <a:cubicBezTo>
                      <a:pt x="40457" y="-1093"/>
                      <a:pt x="46719" y="2279"/>
                      <a:pt x="52017" y="3724"/>
                    </a:cubicBezTo>
                    <a:cubicBezTo>
                      <a:pt x="34196" y="28769"/>
                      <a:pt x="21674" y="35993"/>
                      <a:pt x="0" y="33585"/>
                    </a:cubicBezTo>
                    <a:close/>
                  </a:path>
                </a:pathLst>
              </a:custGeom>
              <a:solidFill>
                <a:srgbClr val="584F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3352210" y="5255083"/>
              <a:ext cx="230440" cy="229776"/>
              <a:chOff x="3352210" y="5255083"/>
              <a:chExt cx="230440" cy="229776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5"/>
            <p:cNvGrpSpPr/>
            <p:nvPr/>
          </p:nvGrpSpPr>
          <p:grpSpPr>
            <a:xfrm>
              <a:off x="6241062" y="5252711"/>
              <a:ext cx="228634" cy="233593"/>
              <a:chOff x="6241062" y="5252711"/>
              <a:chExt cx="228634" cy="233593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6291967" y="5307130"/>
                <a:ext cx="127157" cy="127162"/>
              </a:xfrm>
              <a:custGeom>
                <a:rect b="b" l="l" r="r" t="t"/>
                <a:pathLst>
                  <a:path extrusionOk="0" h="127162" w="127157">
                    <a:moveTo>
                      <a:pt x="127158" y="63100"/>
                    </a:moveTo>
                    <a:cubicBezTo>
                      <a:pt x="127158" y="98741"/>
                      <a:pt x="98259" y="126676"/>
                      <a:pt x="62618" y="127158"/>
                    </a:cubicBezTo>
                    <a:cubicBezTo>
                      <a:pt x="23606" y="127639"/>
                      <a:pt x="488" y="89108"/>
                      <a:pt x="6" y="63100"/>
                    </a:cubicBezTo>
                    <a:cubicBezTo>
                      <a:pt x="-476" y="28423"/>
                      <a:pt x="28904" y="-476"/>
                      <a:pt x="64545" y="6"/>
                    </a:cubicBezTo>
                    <a:cubicBezTo>
                      <a:pt x="99705" y="6"/>
                      <a:pt x="127158" y="28423"/>
                      <a:pt x="127158" y="63100"/>
                    </a:cubicBezTo>
                    <a:close/>
                  </a:path>
                </a:pathLst>
              </a:custGeom>
              <a:solidFill>
                <a:srgbClr val="E910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6346886" y="5252711"/>
                <a:ext cx="56377" cy="27364"/>
              </a:xfrm>
              <a:custGeom>
                <a:rect b="b" l="l" r="r" t="t"/>
                <a:pathLst>
                  <a:path extrusionOk="0" h="27364" w="56377">
                    <a:moveTo>
                      <a:pt x="11553" y="0"/>
                    </a:moveTo>
                    <a:cubicBezTo>
                      <a:pt x="25520" y="3853"/>
                      <a:pt x="37079" y="5780"/>
                      <a:pt x="48157" y="10114"/>
                    </a:cubicBezTo>
                    <a:cubicBezTo>
                      <a:pt x="52010" y="11559"/>
                      <a:pt x="56826" y="17821"/>
                      <a:pt x="56344" y="21192"/>
                    </a:cubicBezTo>
                    <a:cubicBezTo>
                      <a:pt x="54900" y="28416"/>
                      <a:pt x="48157" y="27935"/>
                      <a:pt x="41895" y="26490"/>
                    </a:cubicBezTo>
                    <a:cubicBezTo>
                      <a:pt x="31781" y="24082"/>
                      <a:pt x="21667" y="22155"/>
                      <a:pt x="11553" y="20229"/>
                    </a:cubicBezTo>
                    <a:cubicBezTo>
                      <a:pt x="5291" y="19265"/>
                      <a:pt x="-1933" y="17821"/>
                      <a:pt x="475" y="10114"/>
                    </a:cubicBezTo>
                    <a:cubicBezTo>
                      <a:pt x="1438" y="5780"/>
                      <a:pt x="8181" y="2890"/>
                      <a:pt x="11553" y="0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6445574" y="5362524"/>
                <a:ext cx="24122" cy="56397"/>
              </a:xfrm>
              <a:custGeom>
                <a:rect b="b" l="l" r="r" t="t"/>
                <a:pathLst>
                  <a:path extrusionOk="0" h="56397" w="24122">
                    <a:moveTo>
                      <a:pt x="24123" y="22637"/>
                    </a:moveTo>
                    <a:cubicBezTo>
                      <a:pt x="22196" y="29861"/>
                      <a:pt x="19306" y="40457"/>
                      <a:pt x="15453" y="51053"/>
                    </a:cubicBezTo>
                    <a:cubicBezTo>
                      <a:pt x="14490" y="53461"/>
                      <a:pt x="8229" y="56833"/>
                      <a:pt x="6784" y="56351"/>
                    </a:cubicBezTo>
                    <a:cubicBezTo>
                      <a:pt x="3412" y="54425"/>
                      <a:pt x="-441" y="49608"/>
                      <a:pt x="41" y="46719"/>
                    </a:cubicBezTo>
                    <a:cubicBezTo>
                      <a:pt x="1968" y="32751"/>
                      <a:pt x="4857" y="19265"/>
                      <a:pt x="8229" y="5298"/>
                    </a:cubicBezTo>
                    <a:cubicBezTo>
                      <a:pt x="8711" y="2890"/>
                      <a:pt x="13527" y="482"/>
                      <a:pt x="16417" y="0"/>
                    </a:cubicBezTo>
                    <a:cubicBezTo>
                      <a:pt x="18343" y="0"/>
                      <a:pt x="21715" y="2890"/>
                      <a:pt x="22196" y="5298"/>
                    </a:cubicBezTo>
                    <a:cubicBezTo>
                      <a:pt x="24123" y="9633"/>
                      <a:pt x="23641" y="14449"/>
                      <a:pt x="24123" y="22637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6307867" y="5461694"/>
                <a:ext cx="55388" cy="24610"/>
              </a:xfrm>
              <a:custGeom>
                <a:rect b="b" l="l" r="r" t="t"/>
                <a:pathLst>
                  <a:path extrusionOk="0" h="24610" w="55388">
                    <a:moveTo>
                      <a:pt x="39494" y="24610"/>
                    </a:moveTo>
                    <a:cubicBezTo>
                      <a:pt x="27935" y="21720"/>
                      <a:pt x="16375" y="19312"/>
                      <a:pt x="5298" y="14978"/>
                    </a:cubicBezTo>
                    <a:cubicBezTo>
                      <a:pt x="2408" y="14014"/>
                      <a:pt x="1926" y="7753"/>
                      <a:pt x="0" y="4381"/>
                    </a:cubicBezTo>
                    <a:cubicBezTo>
                      <a:pt x="3853" y="2937"/>
                      <a:pt x="7706" y="-435"/>
                      <a:pt x="11078" y="47"/>
                    </a:cubicBezTo>
                    <a:cubicBezTo>
                      <a:pt x="22637" y="1973"/>
                      <a:pt x="34196" y="4381"/>
                      <a:pt x="45755" y="7753"/>
                    </a:cubicBezTo>
                    <a:cubicBezTo>
                      <a:pt x="49127" y="8716"/>
                      <a:pt x="52017" y="12569"/>
                      <a:pt x="55388" y="15459"/>
                    </a:cubicBezTo>
                    <a:cubicBezTo>
                      <a:pt x="51535" y="17867"/>
                      <a:pt x="48163" y="20757"/>
                      <a:pt x="44310" y="23165"/>
                    </a:cubicBezTo>
                    <a:cubicBezTo>
                      <a:pt x="43347" y="23647"/>
                      <a:pt x="41420" y="23165"/>
                      <a:pt x="39976" y="23165"/>
                    </a:cubicBezTo>
                    <a:cubicBezTo>
                      <a:pt x="39976" y="23165"/>
                      <a:pt x="39494" y="24128"/>
                      <a:pt x="39494" y="24610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6423727" y="5287608"/>
                <a:ext cx="37830" cy="51316"/>
              </a:xfrm>
              <a:custGeom>
                <a:rect b="b" l="l" r="r" t="t"/>
                <a:pathLst>
                  <a:path extrusionOk="0" h="51316" w="37830">
                    <a:moveTo>
                      <a:pt x="27667" y="51316"/>
                    </a:moveTo>
                    <a:cubicBezTo>
                      <a:pt x="18034" y="37831"/>
                      <a:pt x="8884" y="25790"/>
                      <a:pt x="696" y="12786"/>
                    </a:cubicBezTo>
                    <a:cubicBezTo>
                      <a:pt x="-749" y="10377"/>
                      <a:pt x="214" y="3635"/>
                      <a:pt x="2141" y="1226"/>
                    </a:cubicBezTo>
                    <a:cubicBezTo>
                      <a:pt x="4067" y="-700"/>
                      <a:pt x="11773" y="-218"/>
                      <a:pt x="13218" y="1708"/>
                    </a:cubicBezTo>
                    <a:cubicBezTo>
                      <a:pt x="21406" y="12786"/>
                      <a:pt x="29112" y="24826"/>
                      <a:pt x="36337" y="36867"/>
                    </a:cubicBezTo>
                    <a:cubicBezTo>
                      <a:pt x="40190" y="43610"/>
                      <a:pt x="36337" y="47945"/>
                      <a:pt x="27667" y="51316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6388423" y="5433325"/>
                <a:ext cx="48665" cy="43082"/>
              </a:xfrm>
              <a:custGeom>
                <a:rect b="b" l="l" r="r" t="t"/>
                <a:pathLst>
                  <a:path extrusionOk="0" h="43082" w="48665">
                    <a:moveTo>
                      <a:pt x="47559" y="0"/>
                    </a:moveTo>
                    <a:cubicBezTo>
                      <a:pt x="48040" y="9151"/>
                      <a:pt x="49485" y="12522"/>
                      <a:pt x="48040" y="14449"/>
                    </a:cubicBezTo>
                    <a:cubicBezTo>
                      <a:pt x="39371" y="29380"/>
                      <a:pt x="24922" y="36604"/>
                      <a:pt x="9991" y="42865"/>
                    </a:cubicBezTo>
                    <a:cubicBezTo>
                      <a:pt x="7583" y="43829"/>
                      <a:pt x="2285" y="41420"/>
                      <a:pt x="840" y="39012"/>
                    </a:cubicBezTo>
                    <a:cubicBezTo>
                      <a:pt x="-605" y="36604"/>
                      <a:pt x="-123" y="30824"/>
                      <a:pt x="1803" y="29380"/>
                    </a:cubicBezTo>
                    <a:cubicBezTo>
                      <a:pt x="15771" y="20229"/>
                      <a:pt x="30220" y="11559"/>
                      <a:pt x="47559" y="0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6241062" y="5318214"/>
                <a:ext cx="21146" cy="58278"/>
              </a:xfrm>
              <a:custGeom>
                <a:rect b="b" l="l" r="r" t="t"/>
                <a:pathLst>
                  <a:path extrusionOk="0" h="58278" w="21146">
                    <a:moveTo>
                      <a:pt x="19124" y="0"/>
                    </a:moveTo>
                    <a:cubicBezTo>
                      <a:pt x="20087" y="8669"/>
                      <a:pt x="21532" y="13486"/>
                      <a:pt x="21050" y="17821"/>
                    </a:cubicBezTo>
                    <a:cubicBezTo>
                      <a:pt x="19605" y="27935"/>
                      <a:pt x="18160" y="38531"/>
                      <a:pt x="15271" y="48163"/>
                    </a:cubicBezTo>
                    <a:cubicBezTo>
                      <a:pt x="14307" y="52017"/>
                      <a:pt x="9491" y="54907"/>
                      <a:pt x="6601" y="58278"/>
                    </a:cubicBezTo>
                    <a:cubicBezTo>
                      <a:pt x="4675" y="54907"/>
                      <a:pt x="822" y="51535"/>
                      <a:pt x="340" y="48163"/>
                    </a:cubicBezTo>
                    <a:cubicBezTo>
                      <a:pt x="-1586" y="32270"/>
                      <a:pt x="4675" y="15412"/>
                      <a:pt x="19124" y="0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6272767" y="5265741"/>
                <a:ext cx="48103" cy="37060"/>
              </a:xfrm>
              <a:custGeom>
                <a:rect b="b" l="l" r="r" t="t"/>
                <a:pathLst>
                  <a:path extrusionOk="0" h="37060" w="48103">
                    <a:moveTo>
                      <a:pt x="4757" y="37060"/>
                    </a:moveTo>
                    <a:cubicBezTo>
                      <a:pt x="-2949" y="29836"/>
                      <a:pt x="-60" y="24538"/>
                      <a:pt x="4757" y="20685"/>
                    </a:cubicBezTo>
                    <a:cubicBezTo>
                      <a:pt x="14871" y="13460"/>
                      <a:pt x="25467" y="6236"/>
                      <a:pt x="36545" y="456"/>
                    </a:cubicBezTo>
                    <a:cubicBezTo>
                      <a:pt x="39435" y="-989"/>
                      <a:pt x="44251" y="1419"/>
                      <a:pt x="48104" y="1901"/>
                    </a:cubicBezTo>
                    <a:cubicBezTo>
                      <a:pt x="46659" y="6236"/>
                      <a:pt x="46659" y="12497"/>
                      <a:pt x="43288" y="14423"/>
                    </a:cubicBezTo>
                    <a:cubicBezTo>
                      <a:pt x="31247" y="22611"/>
                      <a:pt x="18243" y="29354"/>
                      <a:pt x="4757" y="37060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6250030" y="5401055"/>
                <a:ext cx="37608" cy="50904"/>
              </a:xfrm>
              <a:custGeom>
                <a:rect b="b" l="l" r="r" t="t"/>
                <a:pathLst>
                  <a:path extrusionOk="0" h="50904" w="37608">
                    <a:moveTo>
                      <a:pt x="7265" y="0"/>
                    </a:moveTo>
                    <a:cubicBezTo>
                      <a:pt x="18343" y="16376"/>
                      <a:pt x="27976" y="30343"/>
                      <a:pt x="37608" y="44310"/>
                    </a:cubicBezTo>
                    <a:cubicBezTo>
                      <a:pt x="31347" y="54425"/>
                      <a:pt x="24604" y="51535"/>
                      <a:pt x="20269" y="44792"/>
                    </a:cubicBezTo>
                    <a:cubicBezTo>
                      <a:pt x="12563" y="33233"/>
                      <a:pt x="6302" y="21192"/>
                      <a:pt x="41" y="8669"/>
                    </a:cubicBezTo>
                    <a:cubicBezTo>
                      <a:pt x="-441" y="7706"/>
                      <a:pt x="3412" y="4335"/>
                      <a:pt x="7265" y="0"/>
                    </a:cubicBezTo>
                    <a:close/>
                  </a:path>
                </a:pathLst>
              </a:custGeom>
              <a:solidFill>
                <a:srgbClr val="E81A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5"/>
            <p:cNvGrpSpPr/>
            <p:nvPr/>
          </p:nvGrpSpPr>
          <p:grpSpPr>
            <a:xfrm>
              <a:off x="5663686" y="5255091"/>
              <a:ext cx="227694" cy="228871"/>
              <a:chOff x="5663686" y="5255091"/>
              <a:chExt cx="227694" cy="228871"/>
            </a:xfrm>
          </p:grpSpPr>
          <p:sp>
            <p:nvSpPr>
              <p:cNvPr id="260" name="Google Shape;260;p5"/>
              <p:cNvSpPr/>
              <p:nvPr/>
            </p:nvSpPr>
            <p:spPr>
              <a:xfrm>
                <a:off x="5715932" y="5307130"/>
                <a:ext cx="126200" cy="127180"/>
              </a:xfrm>
              <a:custGeom>
                <a:rect b="b" l="l" r="r" t="t"/>
                <a:pathLst>
                  <a:path extrusionOk="0" h="127180" w="126200">
                    <a:moveTo>
                      <a:pt x="6" y="62619"/>
                    </a:moveTo>
                    <a:cubicBezTo>
                      <a:pt x="488" y="26978"/>
                      <a:pt x="27459" y="-475"/>
                      <a:pt x="62137" y="6"/>
                    </a:cubicBezTo>
                    <a:cubicBezTo>
                      <a:pt x="97778" y="6"/>
                      <a:pt x="126676" y="28904"/>
                      <a:pt x="126195" y="64064"/>
                    </a:cubicBezTo>
                    <a:cubicBezTo>
                      <a:pt x="125713" y="98260"/>
                      <a:pt x="95370" y="128121"/>
                      <a:pt x="60692" y="127158"/>
                    </a:cubicBezTo>
                    <a:cubicBezTo>
                      <a:pt x="26978" y="126676"/>
                      <a:pt x="-475" y="97297"/>
                      <a:pt x="6" y="62619"/>
                    </a:cubicBezTo>
                    <a:close/>
                  </a:path>
                </a:pathLst>
              </a:custGeom>
              <a:solidFill>
                <a:srgbClr val="8D3F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5769881" y="5255091"/>
                <a:ext cx="55373" cy="24591"/>
              </a:xfrm>
              <a:custGeom>
                <a:rect b="b" l="l" r="r" t="t"/>
                <a:pathLst>
                  <a:path extrusionOk="0" h="24591" w="55373">
                    <a:moveTo>
                      <a:pt x="52017" y="24592"/>
                    </a:moveTo>
                    <a:cubicBezTo>
                      <a:pt x="37086" y="22183"/>
                      <a:pt x="22637" y="19775"/>
                      <a:pt x="8188" y="16886"/>
                    </a:cubicBezTo>
                    <a:cubicBezTo>
                      <a:pt x="4816" y="15922"/>
                      <a:pt x="2890" y="11106"/>
                      <a:pt x="0" y="8216"/>
                    </a:cubicBezTo>
                    <a:cubicBezTo>
                      <a:pt x="3372" y="5326"/>
                      <a:pt x="7706" y="-453"/>
                      <a:pt x="10596" y="28"/>
                    </a:cubicBezTo>
                    <a:cubicBezTo>
                      <a:pt x="23600" y="1955"/>
                      <a:pt x="36604" y="4845"/>
                      <a:pt x="49608" y="8216"/>
                    </a:cubicBezTo>
                    <a:cubicBezTo>
                      <a:pt x="56833" y="10624"/>
                      <a:pt x="56833" y="16404"/>
                      <a:pt x="52017" y="24592"/>
                    </a:cubicBezTo>
                    <a:close/>
                  </a:path>
                </a:pathLst>
              </a:custGeom>
              <a:solidFill>
                <a:srgbClr val="8D3F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5844807" y="5284981"/>
                <a:ext cx="37168" cy="50571"/>
              </a:xfrm>
              <a:custGeom>
                <a:rect b="b" l="l" r="r" t="t"/>
                <a:pathLst>
                  <a:path extrusionOk="0" h="50571" w="37168">
                    <a:moveTo>
                      <a:pt x="8397" y="0"/>
                    </a:moveTo>
                    <a:cubicBezTo>
                      <a:pt x="22846" y="9151"/>
                      <a:pt x="30071" y="23600"/>
                      <a:pt x="36814" y="37086"/>
                    </a:cubicBezTo>
                    <a:cubicBezTo>
                      <a:pt x="38259" y="40457"/>
                      <a:pt x="34887" y="45755"/>
                      <a:pt x="33924" y="50572"/>
                    </a:cubicBezTo>
                    <a:cubicBezTo>
                      <a:pt x="29589" y="48645"/>
                      <a:pt x="24291" y="47682"/>
                      <a:pt x="21401" y="44310"/>
                    </a:cubicBezTo>
                    <a:cubicBezTo>
                      <a:pt x="14658" y="35641"/>
                      <a:pt x="8879" y="26008"/>
                      <a:pt x="2617" y="16857"/>
                    </a:cubicBezTo>
                    <a:cubicBezTo>
                      <a:pt x="-1717" y="10596"/>
                      <a:pt x="-1236" y="5298"/>
                      <a:pt x="8397" y="0"/>
                    </a:cubicBezTo>
                    <a:close/>
                  </a:path>
                </a:pathLst>
              </a:custGeom>
              <a:solidFill>
                <a:srgbClr val="8D3F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869051" y="5363006"/>
                <a:ext cx="22329" cy="59241"/>
              </a:xfrm>
              <a:custGeom>
                <a:rect b="b" l="l" r="r" t="t"/>
                <a:pathLst>
                  <a:path extrusionOk="0" h="59241" w="22329">
                    <a:moveTo>
                      <a:pt x="5345" y="59241"/>
                    </a:moveTo>
                    <a:cubicBezTo>
                      <a:pt x="2936" y="52498"/>
                      <a:pt x="-435" y="48163"/>
                      <a:pt x="46" y="44792"/>
                    </a:cubicBezTo>
                    <a:cubicBezTo>
                      <a:pt x="1010" y="33233"/>
                      <a:pt x="2936" y="21192"/>
                      <a:pt x="5826" y="10115"/>
                    </a:cubicBezTo>
                    <a:cubicBezTo>
                      <a:pt x="6789" y="6261"/>
                      <a:pt x="12087" y="3372"/>
                      <a:pt x="15459" y="0"/>
                    </a:cubicBezTo>
                    <a:cubicBezTo>
                      <a:pt x="17867" y="3372"/>
                      <a:pt x="22202" y="6261"/>
                      <a:pt x="22202" y="9633"/>
                    </a:cubicBezTo>
                    <a:cubicBezTo>
                      <a:pt x="22683" y="26490"/>
                      <a:pt x="22683" y="43347"/>
                      <a:pt x="5345" y="59241"/>
                    </a:cubicBezTo>
                    <a:close/>
                  </a:path>
                </a:pathLst>
              </a:custGeom>
              <a:solidFill>
                <a:srgbClr val="9545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811594" y="5437659"/>
                <a:ext cx="48476" cy="39012"/>
              </a:xfrm>
              <a:custGeom>
                <a:rect b="b" l="l" r="r" t="t"/>
                <a:pathLst>
                  <a:path extrusionOk="0" h="39012" w="48476">
                    <a:moveTo>
                      <a:pt x="5969" y="39012"/>
                    </a:moveTo>
                    <a:cubicBezTo>
                      <a:pt x="4524" y="38049"/>
                      <a:pt x="1635" y="36604"/>
                      <a:pt x="671" y="34196"/>
                    </a:cubicBezTo>
                    <a:cubicBezTo>
                      <a:pt x="-292" y="31788"/>
                      <a:pt x="-292" y="27453"/>
                      <a:pt x="1153" y="26008"/>
                    </a:cubicBezTo>
                    <a:cubicBezTo>
                      <a:pt x="13194" y="17339"/>
                      <a:pt x="25235" y="8670"/>
                      <a:pt x="37757" y="482"/>
                    </a:cubicBezTo>
                    <a:cubicBezTo>
                      <a:pt x="39684" y="-482"/>
                      <a:pt x="44019" y="0"/>
                      <a:pt x="45945" y="1927"/>
                    </a:cubicBezTo>
                    <a:cubicBezTo>
                      <a:pt x="47872" y="3371"/>
                      <a:pt x="48835" y="7224"/>
                      <a:pt x="48353" y="9633"/>
                    </a:cubicBezTo>
                    <a:cubicBezTo>
                      <a:pt x="45945" y="18302"/>
                      <a:pt x="16084" y="39012"/>
                      <a:pt x="5969" y="39012"/>
                    </a:cubicBezTo>
                    <a:close/>
                  </a:path>
                </a:pathLst>
              </a:custGeom>
              <a:solidFill>
                <a:srgbClr val="8D3F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5694264" y="5263307"/>
                <a:ext cx="50259" cy="37278"/>
              </a:xfrm>
              <a:custGeom>
                <a:rect b="b" l="l" r="r" t="t"/>
                <a:pathLst>
                  <a:path extrusionOk="0" h="37278" w="50259">
                    <a:moveTo>
                      <a:pt x="0" y="33714"/>
                    </a:moveTo>
                    <a:cubicBezTo>
                      <a:pt x="10114" y="15412"/>
                      <a:pt x="26490" y="8188"/>
                      <a:pt x="41902" y="0"/>
                    </a:cubicBezTo>
                    <a:cubicBezTo>
                      <a:pt x="51053" y="3853"/>
                      <a:pt x="52980" y="10114"/>
                      <a:pt x="46237" y="15412"/>
                    </a:cubicBezTo>
                    <a:cubicBezTo>
                      <a:pt x="35159" y="23600"/>
                      <a:pt x="22637" y="30343"/>
                      <a:pt x="10114" y="37086"/>
                    </a:cubicBezTo>
                    <a:cubicBezTo>
                      <a:pt x="8188" y="38049"/>
                      <a:pt x="3853" y="35159"/>
                      <a:pt x="0" y="33714"/>
                    </a:cubicBezTo>
                    <a:close/>
                  </a:path>
                </a:pathLst>
              </a:custGeom>
              <a:solidFill>
                <a:srgbClr val="9545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5673364" y="5398647"/>
                <a:ext cx="36312" cy="53943"/>
              </a:xfrm>
              <a:custGeom>
                <a:rect b="b" l="l" r="r" t="t"/>
                <a:pathLst>
                  <a:path extrusionOk="0" h="53943" w="36312">
                    <a:moveTo>
                      <a:pt x="28125" y="53943"/>
                    </a:moveTo>
                    <a:cubicBezTo>
                      <a:pt x="14157" y="45274"/>
                      <a:pt x="5970" y="31306"/>
                      <a:pt x="190" y="15894"/>
                    </a:cubicBezTo>
                    <a:cubicBezTo>
                      <a:pt x="-773" y="13004"/>
                      <a:pt x="2117" y="8188"/>
                      <a:pt x="4525" y="0"/>
                    </a:cubicBezTo>
                    <a:cubicBezTo>
                      <a:pt x="17529" y="18302"/>
                      <a:pt x="27162" y="33233"/>
                      <a:pt x="36313" y="48645"/>
                    </a:cubicBezTo>
                    <a:cubicBezTo>
                      <a:pt x="33905" y="50572"/>
                      <a:pt x="31015" y="52498"/>
                      <a:pt x="28125" y="53943"/>
                    </a:cubicBezTo>
                    <a:close/>
                  </a:path>
                </a:pathLst>
              </a:custGeom>
              <a:solidFill>
                <a:srgbClr val="9545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5730783" y="5462130"/>
                <a:ext cx="52583" cy="21832"/>
              </a:xfrm>
              <a:custGeom>
                <a:rect b="b" l="l" r="r" t="t"/>
                <a:pathLst>
                  <a:path extrusionOk="0" h="21832" w="52583">
                    <a:moveTo>
                      <a:pt x="52584" y="19358"/>
                    </a:moveTo>
                    <a:cubicBezTo>
                      <a:pt x="37653" y="24174"/>
                      <a:pt x="23204" y="21284"/>
                      <a:pt x="9237" y="16468"/>
                    </a:cubicBezTo>
                    <a:cubicBezTo>
                      <a:pt x="2976" y="14541"/>
                      <a:pt x="-2323" y="10688"/>
                      <a:pt x="1049" y="3464"/>
                    </a:cubicBezTo>
                    <a:cubicBezTo>
                      <a:pt x="2494" y="1056"/>
                      <a:pt x="9718" y="-389"/>
                      <a:pt x="14053" y="92"/>
                    </a:cubicBezTo>
                    <a:cubicBezTo>
                      <a:pt x="24167" y="1537"/>
                      <a:pt x="34282" y="3945"/>
                      <a:pt x="44396" y="5872"/>
                    </a:cubicBezTo>
                    <a:cubicBezTo>
                      <a:pt x="50176" y="7798"/>
                      <a:pt x="50176" y="8280"/>
                      <a:pt x="52584" y="19358"/>
                    </a:cubicBezTo>
                    <a:close/>
                  </a:path>
                </a:pathLst>
              </a:custGeom>
              <a:solidFill>
                <a:srgbClr val="8D3F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5663686" y="5321585"/>
                <a:ext cx="18717" cy="53943"/>
              </a:xfrm>
              <a:custGeom>
                <a:rect b="b" l="l" r="r" t="t"/>
                <a:pathLst>
                  <a:path extrusionOk="0" h="53943" w="18717">
                    <a:moveTo>
                      <a:pt x="16611" y="0"/>
                    </a:moveTo>
                    <a:cubicBezTo>
                      <a:pt x="21909" y="15894"/>
                      <a:pt x="16611" y="43347"/>
                      <a:pt x="7460" y="53943"/>
                    </a:cubicBezTo>
                    <a:cubicBezTo>
                      <a:pt x="-5063" y="41902"/>
                      <a:pt x="-1691" y="19747"/>
                      <a:pt x="16611" y="0"/>
                    </a:cubicBezTo>
                    <a:close/>
                  </a:path>
                </a:pathLst>
              </a:custGeom>
              <a:solidFill>
                <a:srgbClr val="9545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5"/>
            <p:cNvGrpSpPr/>
            <p:nvPr/>
          </p:nvGrpSpPr>
          <p:grpSpPr>
            <a:xfrm>
              <a:off x="4507953" y="5258277"/>
              <a:ext cx="228009" cy="226134"/>
              <a:chOff x="4507953" y="5258277"/>
              <a:chExt cx="228009" cy="226134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281" name="Google Shape;281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92" name="Google Shape;292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302" name="Google Shape;302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" name="Google Shape;311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312" name="Google Shape;312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3460954" y="2128644"/>
            <a:ext cx="726513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           STACK</a:t>
            </a:r>
            <a:endParaRPr sz="4800">
              <a:solidFill>
                <a:srgbClr val="F2F2F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337" name="Google Shape;3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humo&#10;&#10;Descripción generada automáticamente" id="402" name="Google Shape;4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4558" y="167796"/>
            <a:ext cx="2962136" cy="806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humo&#10;&#10;Descripción generada automáticamente" id="403" name="Google Shape;4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" y="12905"/>
            <a:ext cx="2962135" cy="8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6"/>
          <p:cNvSpPr txBox="1"/>
          <p:nvPr/>
        </p:nvSpPr>
        <p:spPr>
          <a:xfrm>
            <a:off x="3057450" y="0"/>
            <a:ext cx="6077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POP operation</a:t>
            </a:r>
            <a:endParaRPr sz="10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315000" y="1604825"/>
            <a:ext cx="6766800" cy="4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Checks if the stack is empty.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If the stack is empty, produces an error and exit.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If the stack is not empty, accesses the data element at which </a:t>
            </a: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pointing.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82600" marR="25400" rtl="0" algn="just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deldata=arr[top];</a:t>
            </a:r>
            <a:endParaRPr b="1" i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Decreases the value of top by 1. </a:t>
            </a:r>
            <a:r>
              <a:rPr b="1" i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top--;</a:t>
            </a:r>
            <a:endParaRPr b="1" i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Returns success.</a:t>
            </a:r>
            <a:endParaRPr sz="37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406" name="Google Shape;4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725" y="1281513"/>
            <a:ext cx="428625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6"/>
          <p:cNvSpPr txBox="1"/>
          <p:nvPr/>
        </p:nvSpPr>
        <p:spPr>
          <a:xfrm>
            <a:off x="1305825" y="1060100"/>
            <a:ext cx="2379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</a:rPr>
              <a:t>Algorithm for Pop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humo&#10;&#10;Descripción generada automáticamente" id="412" name="Google Shape;4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4558" y="167796"/>
            <a:ext cx="2962136" cy="80620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7"/>
          <p:cNvSpPr txBox="1"/>
          <p:nvPr/>
        </p:nvSpPr>
        <p:spPr>
          <a:xfrm>
            <a:off x="3057450" y="0"/>
            <a:ext cx="6077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POP()</a:t>
            </a:r>
            <a:endParaRPr sz="6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414" name="Google Shape;414;p17"/>
          <p:cNvSpPr txBox="1"/>
          <p:nvPr/>
        </p:nvSpPr>
        <p:spPr>
          <a:xfrm>
            <a:off x="179600" y="831000"/>
            <a:ext cx="11553300" cy="6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415" name="Google Shape;4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5500" y="1436791"/>
            <a:ext cx="6363975" cy="25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humo&#10;&#10;Descripción generada automáticamente" id="420" name="Google Shape;4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" y="12905"/>
            <a:ext cx="2962135" cy="8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8"/>
          <p:cNvSpPr txBox="1"/>
          <p:nvPr/>
        </p:nvSpPr>
        <p:spPr>
          <a:xfrm>
            <a:off x="3057450" y="0"/>
            <a:ext cx="6077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PEEK()</a:t>
            </a:r>
            <a:endParaRPr sz="6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422" name="Google Shape;422;p18"/>
          <p:cNvSpPr txBox="1"/>
          <p:nvPr/>
        </p:nvSpPr>
        <p:spPr>
          <a:xfrm>
            <a:off x="179600" y="831000"/>
            <a:ext cx="11553300" cy="6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the element at the top of the stack without removing it, if the stack is not empty.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423" name="Google Shape;4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150" y="2388575"/>
            <a:ext cx="6286850" cy="26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humo&#10;&#10;Descripción generada automáticamente" id="428" name="Google Shape;4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4558" y="167796"/>
            <a:ext cx="2962136" cy="806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humo&#10;&#10;Descripción generada automáticamente" id="429" name="Google Shape;4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" y="12905"/>
            <a:ext cx="2962135" cy="8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9"/>
          <p:cNvSpPr txBox="1"/>
          <p:nvPr/>
        </p:nvSpPr>
        <p:spPr>
          <a:xfrm>
            <a:off x="3057450" y="0"/>
            <a:ext cx="6077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empty stack</a:t>
            </a:r>
            <a:endParaRPr sz="6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431" name="Google Shape;431;p19"/>
          <p:cNvSpPr txBox="1"/>
          <p:nvPr/>
        </p:nvSpPr>
        <p:spPr>
          <a:xfrm>
            <a:off x="179600" y="831000"/>
            <a:ext cx="11553300" cy="6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steps to be followed are: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whether the ‘</a:t>
            </a:r>
            <a:r>
              <a:rPr b="1" i="1"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top’</a:t>
            </a: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pointer is equal to -1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condition is true, it means, that the stack is empty. Otherwise , the stack is not empty.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432" name="Google Shape;4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6375" y="3429000"/>
            <a:ext cx="6944150" cy="13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humo&#10;&#10;Descripción generada automáticamente" id="437" name="Google Shape;4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4558" y="167796"/>
            <a:ext cx="2962136" cy="806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humo&#10;&#10;Descripción generada automáticamente" id="438" name="Google Shape;4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" y="12905"/>
            <a:ext cx="2962135" cy="8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0"/>
          <p:cNvSpPr txBox="1"/>
          <p:nvPr/>
        </p:nvSpPr>
        <p:spPr>
          <a:xfrm>
            <a:off x="3057450" y="0"/>
            <a:ext cx="6077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size of the </a:t>
            </a:r>
            <a:r>
              <a:rPr lang="es-ES" sz="44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stack</a:t>
            </a:r>
            <a:endParaRPr sz="6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179600" y="831000"/>
            <a:ext cx="11553300" cy="6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steps to be followed are: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the count of elements in the stack</a:t>
            </a:r>
            <a:endParaRPr sz="4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size of stack</a:t>
            </a:r>
            <a:endParaRPr sz="20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4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pic>
        <p:nvPicPr>
          <p:cNvPr id="441" name="Google Shape;4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2325" y="4103673"/>
            <a:ext cx="7095875" cy="15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"/>
          <p:cNvSpPr txBox="1"/>
          <p:nvPr/>
        </p:nvSpPr>
        <p:spPr>
          <a:xfrm>
            <a:off x="652400" y="0"/>
            <a:ext cx="1125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declaring object and Printing</a:t>
            </a:r>
            <a:r>
              <a:rPr lang="es-ES" sz="41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stack elements</a:t>
            </a:r>
            <a:endParaRPr sz="300">
              <a:solidFill>
                <a:srgbClr val="F2F2F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447" name="Google Shape;4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300" y="1416645"/>
            <a:ext cx="3640957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1"/>
          <p:cNvSpPr txBox="1"/>
          <p:nvPr/>
        </p:nvSpPr>
        <p:spPr>
          <a:xfrm>
            <a:off x="300125" y="831000"/>
            <a:ext cx="453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</a:rPr>
              <a:t>creating an instance of the object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449" name="Google Shape;4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125" y="2567781"/>
            <a:ext cx="3417850" cy="30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1"/>
          <p:cNvSpPr txBox="1"/>
          <p:nvPr/>
        </p:nvSpPr>
        <p:spPr>
          <a:xfrm>
            <a:off x="91675" y="2075163"/>
            <a:ext cx="453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</a:rPr>
              <a:t>Pushing data into stack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51" name="Google Shape;451;p21"/>
          <p:cNvSpPr txBox="1"/>
          <p:nvPr/>
        </p:nvSpPr>
        <p:spPr>
          <a:xfrm>
            <a:off x="4745500" y="831000"/>
            <a:ext cx="525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</a:rPr>
              <a:t>printing and </a:t>
            </a:r>
            <a:r>
              <a:rPr lang="es-ES" sz="2000">
                <a:solidFill>
                  <a:schemeClr val="lt1"/>
                </a:solidFill>
              </a:rPr>
              <a:t>popping</a:t>
            </a:r>
            <a:r>
              <a:rPr lang="es-ES" sz="2000">
                <a:solidFill>
                  <a:schemeClr val="lt1"/>
                </a:solidFill>
              </a:rPr>
              <a:t> the values from stack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452" name="Google Shape;4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500" y="1537050"/>
            <a:ext cx="4839300" cy="20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250" y="3609334"/>
            <a:ext cx="6582275" cy="31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 txBox="1"/>
          <p:nvPr/>
        </p:nvSpPr>
        <p:spPr>
          <a:xfrm>
            <a:off x="5181189" y="1032386"/>
            <a:ext cx="68932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43" name="Google Shape;343;p8"/>
          <p:cNvSpPr txBox="1"/>
          <p:nvPr/>
        </p:nvSpPr>
        <p:spPr>
          <a:xfrm>
            <a:off x="307375" y="25"/>
            <a:ext cx="1104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9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What is a Stack?</a:t>
            </a:r>
            <a:endParaRPr sz="39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344" name="Google Shape;344;p8"/>
          <p:cNvSpPr txBox="1"/>
          <p:nvPr/>
        </p:nvSpPr>
        <p:spPr>
          <a:xfrm>
            <a:off x="152400" y="840138"/>
            <a:ext cx="1207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</a:rPr>
              <a:t>A stack allows all data operations at one end only.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</a:rPr>
              <a:t>At any given time, we can only access the top element of a stack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45" name="Google Shape;3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35300"/>
            <a:ext cx="5421075" cy="40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8"/>
          <p:cNvSpPr txBox="1"/>
          <p:nvPr/>
        </p:nvSpPr>
        <p:spPr>
          <a:xfrm>
            <a:off x="6720975" y="2950675"/>
            <a:ext cx="4794900" cy="26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</a:rPr>
              <a:t>a stack can be implemented with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Array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Structure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Pointer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2400">
                <a:solidFill>
                  <a:schemeClr val="dk1"/>
                </a:solidFill>
              </a:rPr>
              <a:t>Linked List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 txBox="1"/>
          <p:nvPr/>
        </p:nvSpPr>
        <p:spPr>
          <a:xfrm>
            <a:off x="5181189" y="1032386"/>
            <a:ext cx="689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52" name="Google Shape;352;p9"/>
          <p:cNvSpPr txBox="1"/>
          <p:nvPr/>
        </p:nvSpPr>
        <p:spPr>
          <a:xfrm>
            <a:off x="307375" y="0"/>
            <a:ext cx="117669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Features of Stack</a:t>
            </a:r>
            <a:endParaRPr sz="37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353" name="Google Shape;353;p9"/>
          <p:cNvSpPr txBox="1"/>
          <p:nvPr/>
        </p:nvSpPr>
        <p:spPr>
          <a:xfrm>
            <a:off x="58800" y="1674275"/>
            <a:ext cx="120744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s-ES" sz="2200">
                <a:solidFill>
                  <a:schemeClr val="dk1"/>
                </a:solidFill>
              </a:rPr>
              <a:t>Stack is an ordered list of similar data type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s-ES" sz="2200">
                <a:solidFill>
                  <a:schemeClr val="dk1"/>
                </a:solidFill>
              </a:rPr>
              <a:t>stack is a </a:t>
            </a:r>
            <a:r>
              <a:rPr b="1" lang="es-ES" sz="2200">
                <a:solidFill>
                  <a:schemeClr val="dk1"/>
                </a:solidFill>
              </a:rPr>
              <a:t>LIFO </a:t>
            </a:r>
            <a:r>
              <a:rPr lang="es-ES" sz="2200">
                <a:solidFill>
                  <a:schemeClr val="dk1"/>
                </a:solidFill>
              </a:rPr>
              <a:t>(Last In First Out) structure or we can say </a:t>
            </a:r>
            <a:r>
              <a:rPr b="1" lang="es-ES" sz="2200">
                <a:solidFill>
                  <a:schemeClr val="dk1"/>
                </a:solidFill>
              </a:rPr>
              <a:t>FILO</a:t>
            </a:r>
            <a:r>
              <a:rPr lang="es-ES" sz="2200">
                <a:solidFill>
                  <a:schemeClr val="dk1"/>
                </a:solidFill>
              </a:rPr>
              <a:t>(First in Last Out).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s-ES" sz="2200">
                <a:solidFill>
                  <a:schemeClr val="dk1"/>
                </a:solidFill>
              </a:rPr>
              <a:t>PUSH()</a:t>
            </a:r>
            <a:r>
              <a:rPr lang="es-ES" sz="2200">
                <a:solidFill>
                  <a:schemeClr val="dk1"/>
                </a:solidFill>
              </a:rPr>
              <a:t> function is used to insert new elements into the stack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s-ES" sz="2200">
                <a:solidFill>
                  <a:schemeClr val="dk1"/>
                </a:solidFill>
              </a:rPr>
              <a:t>POP()</a:t>
            </a:r>
            <a:r>
              <a:rPr lang="es-ES" sz="2200">
                <a:solidFill>
                  <a:schemeClr val="dk1"/>
                </a:solidFill>
              </a:rPr>
              <a:t> function is used to remove an 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element from the stack. Both insertion and removal are allowed at only one end of element from the stack.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Both insertion and removal are allowed at only one end of Stack called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Stack is said to be in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Overflow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 when it is completely full and is said to be in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Underflow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 if it is completely empty.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peek()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get the top data element of the stack, without removing it.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isFull()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check if stack is full.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isEmpty()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check if stack is empty.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/>
          <p:nvPr/>
        </p:nvSpPr>
        <p:spPr>
          <a:xfrm>
            <a:off x="2701625" y="0"/>
            <a:ext cx="76461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 ADT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59" name="Google Shape;359;p10"/>
          <p:cNvSpPr txBox="1"/>
          <p:nvPr/>
        </p:nvSpPr>
        <p:spPr>
          <a:xfrm>
            <a:off x="1700725" y="819625"/>
            <a:ext cx="10101900" cy="58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Stack contains elements of same type arranged in sequential order. All operations takes place at a single end that is top of the stack and following operations can be performed: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push() – Insert an element at one end of the stack called top.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pop() – Remove and return the element at the top of the stack, if it is not empty.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peek() – Return the element at the top of the stack without removing it, if the stack is not empty.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size() – Return the number of elements in the stack.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isEmpty() – Return true if the stack is empty, otherwise return false.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❖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isFull() – Return true if the stack is full, otherwise return false.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"/>
          <p:cNvSpPr txBox="1"/>
          <p:nvPr/>
        </p:nvSpPr>
        <p:spPr>
          <a:xfrm>
            <a:off x="2701625" y="0"/>
            <a:ext cx="76461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 </a:t>
            </a:r>
            <a:endParaRPr sz="30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65" name="Google Shape;365;p11"/>
          <p:cNvSpPr txBox="1"/>
          <p:nvPr/>
        </p:nvSpPr>
        <p:spPr>
          <a:xfrm>
            <a:off x="1700725" y="819625"/>
            <a:ext cx="10101900" cy="58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366" name="Google Shape;36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725" y="819626"/>
            <a:ext cx="5324022" cy="249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25" y="3429000"/>
            <a:ext cx="7898100" cy="33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"/>
          <p:cNvSpPr txBox="1"/>
          <p:nvPr/>
        </p:nvSpPr>
        <p:spPr>
          <a:xfrm>
            <a:off x="2701625" y="0"/>
            <a:ext cx="76461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ctr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 implementation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1700725" y="819625"/>
            <a:ext cx="10101900" cy="58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Stack can be implemented in the following ways: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array based implementation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 array based implementation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91440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Linked list </a:t>
            </a:r>
            <a:r>
              <a:rPr lang="es-E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implementation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dk1"/>
                </a:solidFill>
              </a:rPr>
              <a:t>stack using arrays: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588" y="3916425"/>
            <a:ext cx="501967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"/>
          <p:cNvSpPr txBox="1"/>
          <p:nvPr/>
        </p:nvSpPr>
        <p:spPr>
          <a:xfrm>
            <a:off x="2151525" y="1659750"/>
            <a:ext cx="78888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chemeClr val="lt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500">
              <a:solidFill>
                <a:schemeClr val="lt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81" name="Google Shape;381;p13"/>
          <p:cNvSpPr txBox="1"/>
          <p:nvPr/>
        </p:nvSpPr>
        <p:spPr>
          <a:xfrm>
            <a:off x="2786750" y="635225"/>
            <a:ext cx="4446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>
                <a:solidFill>
                  <a:schemeClr val="dk1"/>
                </a:solidFill>
              </a:rPr>
              <a:t>stack structure</a:t>
            </a:r>
            <a:endParaRPr sz="3800">
              <a:solidFill>
                <a:schemeClr val="dk1"/>
              </a:solidFill>
            </a:endParaRPr>
          </a:p>
        </p:txBody>
      </p:sp>
      <p:pic>
        <p:nvPicPr>
          <p:cNvPr id="382" name="Google Shape;3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175" y="1659750"/>
            <a:ext cx="4900225" cy="15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/>
          <p:nvPr/>
        </p:nvSpPr>
        <p:spPr>
          <a:xfrm>
            <a:off x="1788025" y="238150"/>
            <a:ext cx="774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 Operation</a:t>
            </a:r>
            <a:endParaRPr sz="3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00">
              <a:solidFill>
                <a:schemeClr val="l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1311400" y="2127725"/>
            <a:ext cx="71514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of putting a new data element onto stack is known as a Push Operation. Push operation involves a series of steps −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Checks if the stack is full.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If the stack is full, produces an error and exit.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If the stack is not full, increments </a:t>
            </a: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point next empty space.   </a:t>
            </a:r>
            <a:r>
              <a:rPr b="1" i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top++;</a:t>
            </a:r>
            <a:endParaRPr b="1" i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Adds data element to the stack location, where top is pointing </a:t>
            </a:r>
            <a:r>
              <a:rPr b="1" i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arr[top]=sdata;</a:t>
            </a:r>
            <a:endParaRPr b="1" i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Returns success.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lt1"/>
              </a:solidFill>
            </a:endParaRPr>
          </a:p>
        </p:txBody>
      </p:sp>
      <p:pic>
        <p:nvPicPr>
          <p:cNvPr id="389" name="Google Shape;3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800" y="1741725"/>
            <a:ext cx="3424400" cy="43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4"/>
          <p:cNvSpPr txBox="1"/>
          <p:nvPr/>
        </p:nvSpPr>
        <p:spPr>
          <a:xfrm>
            <a:off x="1944225" y="1727525"/>
            <a:ext cx="2379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</a:rPr>
              <a:t>Algorithm for push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 txBox="1"/>
          <p:nvPr/>
        </p:nvSpPr>
        <p:spPr>
          <a:xfrm>
            <a:off x="2568750" y="87575"/>
            <a:ext cx="70545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PUSH() Operation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6" name="Google Shape;396;p15"/>
          <p:cNvSpPr txBox="1"/>
          <p:nvPr/>
        </p:nvSpPr>
        <p:spPr>
          <a:xfrm>
            <a:off x="1460600" y="1010975"/>
            <a:ext cx="9610200" cy="56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</a:endParaRPr>
          </a:p>
        </p:txBody>
      </p:sp>
      <p:pic>
        <p:nvPicPr>
          <p:cNvPr id="397" name="Google Shape;3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375" y="1693704"/>
            <a:ext cx="7374900" cy="25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