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Poppins"/>
      <p:regular r:id="rId21"/>
      <p:bold r:id="rId22"/>
      <p:italic r:id="rId23"/>
      <p:boldItalic r:id="rId24"/>
    </p:embeddedFont>
    <p:embeddedFont>
      <p:font typeface="Barlow Condensed"/>
      <p:regular r:id="rId25"/>
      <p:bold r:id="rId26"/>
      <p:italic r:id="rId27"/>
      <p:boldItalic r:id="rId28"/>
    </p:embeddedFont>
    <p:embeddedFont>
      <p:font typeface="Fredericka the Great"/>
      <p:regular r:id="rId29"/>
    </p:embeddedFont>
    <p:embeddedFont>
      <p:font typeface="Homemade Apple"/>
      <p:regular r:id="rId30"/>
    </p:embeddedFont>
    <p:embeddedFont>
      <p:font typeface="Gaegu"/>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Condensed-bold.fntdata"/><Relationship Id="rId25" Type="http://schemas.openxmlformats.org/officeDocument/2006/relationships/font" Target="fonts/BarlowCondensed-regular.fntdata"/><Relationship Id="rId28" Type="http://schemas.openxmlformats.org/officeDocument/2006/relationships/font" Target="fonts/BarlowCondensed-boldItalic.fntdata"/><Relationship Id="rId27" Type="http://schemas.openxmlformats.org/officeDocument/2006/relationships/font" Target="fonts/BarlowCondense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rederickatheGre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aegu-regular.fntdata"/><Relationship Id="rId30" Type="http://schemas.openxmlformats.org/officeDocument/2006/relationships/font" Target="fonts/HomemadeApple-regular.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Gaegu-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8b5302930c_0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8b5302930c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8b5302930c_0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g8b5302930c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8b5302930c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g8b5302930c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8b5302930c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8b5302930c_0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8b5302930c_0_1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36a9a9a83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36a9a9a83a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g136a9a9a83a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8b5302930c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8b5302930c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8b5302930c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g8b5302930c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36a9a9a83a_1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136a9a9a83a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8b5302930c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8b5302930c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8b5302930c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8b5302930c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3.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1.png"/><Relationship Id="rId12" Type="http://schemas.openxmlformats.org/officeDocument/2006/relationships/image" Target="../media/image5.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6.png"/><Relationship Id="rId7" Type="http://schemas.openxmlformats.org/officeDocument/2006/relationships/hyperlink" Target="https://twitter.com/SlidesManiaSM/" TargetMode="External"/><Relationship Id="rId8"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09_Chalk_Fun_SlidesMania"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 name="Shape 15"/>
        <p:cNvGrpSpPr/>
        <p:nvPr/>
      </p:nvGrpSpPr>
      <p:grpSpPr>
        <a:xfrm>
          <a:off x="0" y="0"/>
          <a:ext cx="0" cy="0"/>
          <a:chOff x="0" y="0"/>
          <a:chExt cx="0" cy="0"/>
        </a:xfrm>
      </p:grpSpPr>
      <p:grpSp>
        <p:nvGrpSpPr>
          <p:cNvPr id="16" name="Google Shape;16;p3"/>
          <p:cNvGrpSpPr/>
          <p:nvPr/>
        </p:nvGrpSpPr>
        <p:grpSpPr>
          <a:xfrm>
            <a:off x="4496943" y="110308"/>
            <a:ext cx="482530" cy="483944"/>
            <a:chOff x="2773898" y="5255120"/>
            <a:chExt cx="230028" cy="230702"/>
          </a:xfrm>
        </p:grpSpPr>
        <p:sp>
          <p:nvSpPr>
            <p:cNvPr id="17" name="Google Shape;17;p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 name="Google Shape;26;p3"/>
          <p:cNvGrpSpPr/>
          <p:nvPr/>
        </p:nvGrpSpPr>
        <p:grpSpPr>
          <a:xfrm>
            <a:off x="2449447" y="108966"/>
            <a:ext cx="482075" cy="486627"/>
            <a:chOff x="1620555" y="5252711"/>
            <a:chExt cx="229811" cy="231981"/>
          </a:xfrm>
        </p:grpSpPr>
        <p:sp>
          <p:nvSpPr>
            <p:cNvPr id="27" name="Google Shape;27;p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 name="Google Shape;28;p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 name="Google Shape;36;p3"/>
          <p:cNvGrpSpPr/>
          <p:nvPr/>
        </p:nvGrpSpPr>
        <p:grpSpPr>
          <a:xfrm>
            <a:off x="3414349" y="109589"/>
            <a:ext cx="482993" cy="485381"/>
            <a:chOff x="2197167" y="5253193"/>
            <a:chExt cx="230249" cy="231387"/>
          </a:xfrm>
        </p:grpSpPr>
        <p:sp>
          <p:nvSpPr>
            <p:cNvPr id="37" name="Google Shape;37;p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 name="Google Shape;46;p3"/>
          <p:cNvGrpSpPr/>
          <p:nvPr/>
        </p:nvGrpSpPr>
        <p:grpSpPr>
          <a:xfrm>
            <a:off x="6500352" y="112077"/>
            <a:ext cx="481303" cy="480393"/>
            <a:chOff x="3929554" y="5254958"/>
            <a:chExt cx="229443" cy="229009"/>
          </a:xfrm>
        </p:grpSpPr>
        <p:sp>
          <p:nvSpPr>
            <p:cNvPr id="47" name="Google Shape;47;p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 name="Google Shape;56;p3"/>
          <p:cNvGrpSpPr/>
          <p:nvPr/>
        </p:nvGrpSpPr>
        <p:grpSpPr>
          <a:xfrm>
            <a:off x="8551807" y="110981"/>
            <a:ext cx="482892" cy="482585"/>
            <a:chOff x="5084785" y="5254638"/>
            <a:chExt cx="230201" cy="230054"/>
          </a:xfrm>
        </p:grpSpPr>
        <p:sp>
          <p:nvSpPr>
            <p:cNvPr id="57" name="Google Shape;57;p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6" name="Google Shape;66;p3"/>
          <p:cNvGrpSpPr/>
          <p:nvPr/>
        </p:nvGrpSpPr>
        <p:grpSpPr>
          <a:xfrm>
            <a:off x="5484989" y="111269"/>
            <a:ext cx="483394" cy="482002"/>
            <a:chOff x="3352210" y="5255083"/>
            <a:chExt cx="230440" cy="229776"/>
          </a:xfrm>
        </p:grpSpPr>
        <p:sp>
          <p:nvSpPr>
            <p:cNvPr id="67" name="Google Shape;67;p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6" name="Google Shape;76;p3"/>
          <p:cNvGrpSpPr/>
          <p:nvPr/>
        </p:nvGrpSpPr>
        <p:grpSpPr>
          <a:xfrm>
            <a:off x="10634812" y="107284"/>
            <a:ext cx="479605" cy="490008"/>
            <a:chOff x="6241062" y="5252711"/>
            <a:chExt cx="228634" cy="233593"/>
          </a:xfrm>
        </p:grpSpPr>
        <p:sp>
          <p:nvSpPr>
            <p:cNvPr id="77" name="Google Shape;77;p3"/>
            <p:cNvSpPr/>
            <p:nvPr/>
          </p:nvSpPr>
          <p:spPr>
            <a:xfrm>
              <a:off x="6291967" y="5307130"/>
              <a:ext cx="127157" cy="127162"/>
            </a:xfrm>
            <a:custGeom>
              <a:rect b="b" l="l" r="r" t="t"/>
              <a:pathLst>
                <a:path extrusionOk="0" h="127162" w="127157">
                  <a:moveTo>
                    <a:pt x="127158" y="63100"/>
                  </a:moveTo>
                  <a:cubicBezTo>
                    <a:pt x="127158" y="98741"/>
                    <a:pt x="98259" y="126676"/>
                    <a:pt x="62618" y="127158"/>
                  </a:cubicBezTo>
                  <a:cubicBezTo>
                    <a:pt x="23606" y="127639"/>
                    <a:pt x="488" y="89108"/>
                    <a:pt x="6" y="63100"/>
                  </a:cubicBezTo>
                  <a:cubicBezTo>
                    <a:pt x="-476" y="28423"/>
                    <a:pt x="28904" y="-476"/>
                    <a:pt x="64545" y="6"/>
                  </a:cubicBezTo>
                  <a:cubicBezTo>
                    <a:pt x="99705" y="6"/>
                    <a:pt x="127158" y="28423"/>
                    <a:pt x="127158" y="63100"/>
                  </a:cubicBezTo>
                  <a:close/>
                </a:path>
              </a:pathLst>
            </a:custGeom>
            <a:solidFill>
              <a:srgbClr val="E910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3"/>
            <p:cNvSpPr/>
            <p:nvPr/>
          </p:nvSpPr>
          <p:spPr>
            <a:xfrm>
              <a:off x="6346886" y="5252711"/>
              <a:ext cx="56377" cy="27364"/>
            </a:xfrm>
            <a:custGeom>
              <a:rect b="b" l="l" r="r" t="t"/>
              <a:pathLst>
                <a:path extrusionOk="0" h="27364" w="56377">
                  <a:moveTo>
                    <a:pt x="11553" y="0"/>
                  </a:moveTo>
                  <a:cubicBezTo>
                    <a:pt x="25520" y="3853"/>
                    <a:pt x="37079" y="5780"/>
                    <a:pt x="48157" y="10114"/>
                  </a:cubicBezTo>
                  <a:cubicBezTo>
                    <a:pt x="52010" y="11559"/>
                    <a:pt x="56826" y="17821"/>
                    <a:pt x="56344" y="21192"/>
                  </a:cubicBezTo>
                  <a:cubicBezTo>
                    <a:pt x="54900" y="28416"/>
                    <a:pt x="48157" y="27935"/>
                    <a:pt x="41895" y="26490"/>
                  </a:cubicBezTo>
                  <a:cubicBezTo>
                    <a:pt x="31781" y="24082"/>
                    <a:pt x="21667" y="22155"/>
                    <a:pt x="11553" y="20229"/>
                  </a:cubicBezTo>
                  <a:cubicBezTo>
                    <a:pt x="5291" y="19265"/>
                    <a:pt x="-1933" y="17821"/>
                    <a:pt x="475" y="10114"/>
                  </a:cubicBezTo>
                  <a:cubicBezTo>
                    <a:pt x="1438" y="5780"/>
                    <a:pt x="8181" y="2890"/>
                    <a:pt x="11553"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3"/>
            <p:cNvSpPr/>
            <p:nvPr/>
          </p:nvSpPr>
          <p:spPr>
            <a:xfrm>
              <a:off x="6445574" y="5362524"/>
              <a:ext cx="24122" cy="56397"/>
            </a:xfrm>
            <a:custGeom>
              <a:rect b="b" l="l" r="r" t="t"/>
              <a:pathLst>
                <a:path extrusionOk="0" h="56397" w="24122">
                  <a:moveTo>
                    <a:pt x="24123" y="22637"/>
                  </a:moveTo>
                  <a:cubicBezTo>
                    <a:pt x="22196" y="29861"/>
                    <a:pt x="19306" y="40457"/>
                    <a:pt x="15453" y="51053"/>
                  </a:cubicBezTo>
                  <a:cubicBezTo>
                    <a:pt x="14490" y="53461"/>
                    <a:pt x="8229" y="56833"/>
                    <a:pt x="6784" y="56351"/>
                  </a:cubicBezTo>
                  <a:cubicBezTo>
                    <a:pt x="3412" y="54425"/>
                    <a:pt x="-441" y="49608"/>
                    <a:pt x="41" y="46719"/>
                  </a:cubicBezTo>
                  <a:cubicBezTo>
                    <a:pt x="1968" y="32751"/>
                    <a:pt x="4857" y="19265"/>
                    <a:pt x="8229" y="5298"/>
                  </a:cubicBezTo>
                  <a:cubicBezTo>
                    <a:pt x="8711" y="2890"/>
                    <a:pt x="13527" y="482"/>
                    <a:pt x="16417" y="0"/>
                  </a:cubicBezTo>
                  <a:cubicBezTo>
                    <a:pt x="18343" y="0"/>
                    <a:pt x="21715" y="2890"/>
                    <a:pt x="22196" y="5298"/>
                  </a:cubicBezTo>
                  <a:cubicBezTo>
                    <a:pt x="24123" y="9633"/>
                    <a:pt x="23641" y="14449"/>
                    <a:pt x="24123" y="22637"/>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3"/>
            <p:cNvSpPr/>
            <p:nvPr/>
          </p:nvSpPr>
          <p:spPr>
            <a:xfrm>
              <a:off x="6307867" y="5461694"/>
              <a:ext cx="55388" cy="24610"/>
            </a:xfrm>
            <a:custGeom>
              <a:rect b="b" l="l" r="r" t="t"/>
              <a:pathLst>
                <a:path extrusionOk="0" h="24610" w="55388">
                  <a:moveTo>
                    <a:pt x="39494" y="24610"/>
                  </a:moveTo>
                  <a:cubicBezTo>
                    <a:pt x="27935" y="21720"/>
                    <a:pt x="16375" y="19312"/>
                    <a:pt x="5298" y="14978"/>
                  </a:cubicBezTo>
                  <a:cubicBezTo>
                    <a:pt x="2408" y="14014"/>
                    <a:pt x="1926" y="7753"/>
                    <a:pt x="0" y="4381"/>
                  </a:cubicBezTo>
                  <a:cubicBezTo>
                    <a:pt x="3853" y="2937"/>
                    <a:pt x="7706" y="-435"/>
                    <a:pt x="11078" y="47"/>
                  </a:cubicBezTo>
                  <a:cubicBezTo>
                    <a:pt x="22637" y="1973"/>
                    <a:pt x="34196" y="4381"/>
                    <a:pt x="45755" y="7753"/>
                  </a:cubicBezTo>
                  <a:cubicBezTo>
                    <a:pt x="49127" y="8716"/>
                    <a:pt x="52017" y="12569"/>
                    <a:pt x="55388" y="15459"/>
                  </a:cubicBezTo>
                  <a:cubicBezTo>
                    <a:pt x="51535" y="17867"/>
                    <a:pt x="48163" y="20757"/>
                    <a:pt x="44310" y="23165"/>
                  </a:cubicBezTo>
                  <a:cubicBezTo>
                    <a:pt x="43347" y="23647"/>
                    <a:pt x="41420" y="23165"/>
                    <a:pt x="39976" y="23165"/>
                  </a:cubicBezTo>
                  <a:cubicBezTo>
                    <a:pt x="39976" y="23165"/>
                    <a:pt x="39494" y="24128"/>
                    <a:pt x="39494" y="2461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3"/>
            <p:cNvSpPr/>
            <p:nvPr/>
          </p:nvSpPr>
          <p:spPr>
            <a:xfrm>
              <a:off x="6423727" y="5287608"/>
              <a:ext cx="37830" cy="51316"/>
            </a:xfrm>
            <a:custGeom>
              <a:rect b="b" l="l" r="r" t="t"/>
              <a:pathLst>
                <a:path extrusionOk="0" h="51316" w="37830">
                  <a:moveTo>
                    <a:pt x="27667" y="51316"/>
                  </a:moveTo>
                  <a:cubicBezTo>
                    <a:pt x="18034" y="37831"/>
                    <a:pt x="8884" y="25790"/>
                    <a:pt x="696" y="12786"/>
                  </a:cubicBezTo>
                  <a:cubicBezTo>
                    <a:pt x="-749" y="10377"/>
                    <a:pt x="214" y="3635"/>
                    <a:pt x="2141" y="1226"/>
                  </a:cubicBezTo>
                  <a:cubicBezTo>
                    <a:pt x="4067" y="-700"/>
                    <a:pt x="11773" y="-218"/>
                    <a:pt x="13218" y="1708"/>
                  </a:cubicBezTo>
                  <a:cubicBezTo>
                    <a:pt x="21406" y="12786"/>
                    <a:pt x="29112" y="24826"/>
                    <a:pt x="36337" y="36867"/>
                  </a:cubicBezTo>
                  <a:cubicBezTo>
                    <a:pt x="40190" y="43610"/>
                    <a:pt x="36337" y="47945"/>
                    <a:pt x="27667" y="51316"/>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3"/>
            <p:cNvSpPr/>
            <p:nvPr/>
          </p:nvSpPr>
          <p:spPr>
            <a:xfrm>
              <a:off x="6388423" y="5433325"/>
              <a:ext cx="48665" cy="43082"/>
            </a:xfrm>
            <a:custGeom>
              <a:rect b="b" l="l" r="r" t="t"/>
              <a:pathLst>
                <a:path extrusionOk="0" h="43082" w="48665">
                  <a:moveTo>
                    <a:pt x="47559" y="0"/>
                  </a:moveTo>
                  <a:cubicBezTo>
                    <a:pt x="48040" y="9151"/>
                    <a:pt x="49485" y="12522"/>
                    <a:pt x="48040" y="14449"/>
                  </a:cubicBezTo>
                  <a:cubicBezTo>
                    <a:pt x="39371" y="29380"/>
                    <a:pt x="24922" y="36604"/>
                    <a:pt x="9991" y="42865"/>
                  </a:cubicBezTo>
                  <a:cubicBezTo>
                    <a:pt x="7583" y="43829"/>
                    <a:pt x="2285" y="41420"/>
                    <a:pt x="840" y="39012"/>
                  </a:cubicBezTo>
                  <a:cubicBezTo>
                    <a:pt x="-605" y="36604"/>
                    <a:pt x="-123" y="30824"/>
                    <a:pt x="1803" y="29380"/>
                  </a:cubicBezTo>
                  <a:cubicBezTo>
                    <a:pt x="15771" y="20229"/>
                    <a:pt x="30220" y="11559"/>
                    <a:pt x="47559"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3"/>
            <p:cNvSpPr/>
            <p:nvPr/>
          </p:nvSpPr>
          <p:spPr>
            <a:xfrm>
              <a:off x="6241062" y="5318214"/>
              <a:ext cx="21146" cy="58278"/>
            </a:xfrm>
            <a:custGeom>
              <a:rect b="b" l="l" r="r" t="t"/>
              <a:pathLst>
                <a:path extrusionOk="0" h="58278" w="21146">
                  <a:moveTo>
                    <a:pt x="19124" y="0"/>
                  </a:moveTo>
                  <a:cubicBezTo>
                    <a:pt x="20087" y="8669"/>
                    <a:pt x="21532" y="13486"/>
                    <a:pt x="21050" y="17821"/>
                  </a:cubicBezTo>
                  <a:cubicBezTo>
                    <a:pt x="19605" y="27935"/>
                    <a:pt x="18160" y="38531"/>
                    <a:pt x="15271" y="48163"/>
                  </a:cubicBezTo>
                  <a:cubicBezTo>
                    <a:pt x="14307" y="52017"/>
                    <a:pt x="9491" y="54907"/>
                    <a:pt x="6601" y="58278"/>
                  </a:cubicBezTo>
                  <a:cubicBezTo>
                    <a:pt x="4675" y="54907"/>
                    <a:pt x="822" y="51535"/>
                    <a:pt x="340" y="48163"/>
                  </a:cubicBezTo>
                  <a:cubicBezTo>
                    <a:pt x="-1586" y="32270"/>
                    <a:pt x="4675" y="15412"/>
                    <a:pt x="19124"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3"/>
            <p:cNvSpPr/>
            <p:nvPr/>
          </p:nvSpPr>
          <p:spPr>
            <a:xfrm>
              <a:off x="6272767" y="5265741"/>
              <a:ext cx="48103" cy="37060"/>
            </a:xfrm>
            <a:custGeom>
              <a:rect b="b" l="l" r="r" t="t"/>
              <a:pathLst>
                <a:path extrusionOk="0" h="37060" w="48103">
                  <a:moveTo>
                    <a:pt x="4757" y="37060"/>
                  </a:moveTo>
                  <a:cubicBezTo>
                    <a:pt x="-2949" y="29836"/>
                    <a:pt x="-60" y="24538"/>
                    <a:pt x="4757" y="20685"/>
                  </a:cubicBezTo>
                  <a:cubicBezTo>
                    <a:pt x="14871" y="13460"/>
                    <a:pt x="25467" y="6236"/>
                    <a:pt x="36545" y="456"/>
                  </a:cubicBezTo>
                  <a:cubicBezTo>
                    <a:pt x="39435" y="-989"/>
                    <a:pt x="44251" y="1419"/>
                    <a:pt x="48104" y="1901"/>
                  </a:cubicBezTo>
                  <a:cubicBezTo>
                    <a:pt x="46659" y="6236"/>
                    <a:pt x="46659" y="12497"/>
                    <a:pt x="43288" y="14423"/>
                  </a:cubicBezTo>
                  <a:cubicBezTo>
                    <a:pt x="31247" y="22611"/>
                    <a:pt x="18243" y="29354"/>
                    <a:pt x="4757" y="3706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3"/>
            <p:cNvSpPr/>
            <p:nvPr/>
          </p:nvSpPr>
          <p:spPr>
            <a:xfrm>
              <a:off x="6250030" y="5401055"/>
              <a:ext cx="37608" cy="50904"/>
            </a:xfrm>
            <a:custGeom>
              <a:rect b="b" l="l" r="r" t="t"/>
              <a:pathLst>
                <a:path extrusionOk="0" h="50904" w="37608">
                  <a:moveTo>
                    <a:pt x="7265" y="0"/>
                  </a:moveTo>
                  <a:cubicBezTo>
                    <a:pt x="18343" y="16376"/>
                    <a:pt x="27976" y="30343"/>
                    <a:pt x="37608" y="44310"/>
                  </a:cubicBezTo>
                  <a:cubicBezTo>
                    <a:pt x="31347" y="54425"/>
                    <a:pt x="24604" y="51535"/>
                    <a:pt x="20269" y="44792"/>
                  </a:cubicBezTo>
                  <a:cubicBezTo>
                    <a:pt x="12563" y="33233"/>
                    <a:pt x="6302" y="21192"/>
                    <a:pt x="41" y="8669"/>
                  </a:cubicBezTo>
                  <a:cubicBezTo>
                    <a:pt x="-441" y="7706"/>
                    <a:pt x="3412" y="4335"/>
                    <a:pt x="7265"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6" name="Google Shape;86;p3"/>
          <p:cNvGrpSpPr/>
          <p:nvPr/>
        </p:nvGrpSpPr>
        <p:grpSpPr>
          <a:xfrm>
            <a:off x="9550875" y="112235"/>
            <a:ext cx="477634" cy="480103"/>
            <a:chOff x="5663686" y="5255091"/>
            <a:chExt cx="227694" cy="228871"/>
          </a:xfrm>
        </p:grpSpPr>
        <p:sp>
          <p:nvSpPr>
            <p:cNvPr id="87" name="Google Shape;87;p3"/>
            <p:cNvSpPr/>
            <p:nvPr/>
          </p:nvSpPr>
          <p:spPr>
            <a:xfrm>
              <a:off x="5715932" y="5307130"/>
              <a:ext cx="126200" cy="127180"/>
            </a:xfrm>
            <a:custGeom>
              <a:rect b="b" l="l" r="r" t="t"/>
              <a:pathLst>
                <a:path extrusionOk="0" h="127180" w="126200">
                  <a:moveTo>
                    <a:pt x="6" y="62619"/>
                  </a:moveTo>
                  <a:cubicBezTo>
                    <a:pt x="488" y="26978"/>
                    <a:pt x="27459" y="-475"/>
                    <a:pt x="62137" y="6"/>
                  </a:cubicBezTo>
                  <a:cubicBezTo>
                    <a:pt x="97778" y="6"/>
                    <a:pt x="126676" y="28904"/>
                    <a:pt x="126195" y="64064"/>
                  </a:cubicBezTo>
                  <a:cubicBezTo>
                    <a:pt x="125713" y="98260"/>
                    <a:pt x="95370" y="128121"/>
                    <a:pt x="60692" y="127158"/>
                  </a:cubicBezTo>
                  <a:cubicBezTo>
                    <a:pt x="26978" y="126676"/>
                    <a:pt x="-475" y="97297"/>
                    <a:pt x="6" y="62619"/>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5769881" y="5255091"/>
              <a:ext cx="55373" cy="24591"/>
            </a:xfrm>
            <a:custGeom>
              <a:rect b="b" l="l" r="r" t="t"/>
              <a:pathLst>
                <a:path extrusionOk="0" h="24591" w="55373">
                  <a:moveTo>
                    <a:pt x="52017" y="24592"/>
                  </a:moveTo>
                  <a:cubicBezTo>
                    <a:pt x="37086" y="22183"/>
                    <a:pt x="22637" y="19775"/>
                    <a:pt x="8188" y="16886"/>
                  </a:cubicBezTo>
                  <a:cubicBezTo>
                    <a:pt x="4816" y="15922"/>
                    <a:pt x="2890" y="11106"/>
                    <a:pt x="0" y="8216"/>
                  </a:cubicBezTo>
                  <a:cubicBezTo>
                    <a:pt x="3372" y="5326"/>
                    <a:pt x="7706" y="-453"/>
                    <a:pt x="10596" y="28"/>
                  </a:cubicBezTo>
                  <a:cubicBezTo>
                    <a:pt x="23600" y="1955"/>
                    <a:pt x="36604" y="4845"/>
                    <a:pt x="49608" y="8216"/>
                  </a:cubicBezTo>
                  <a:cubicBezTo>
                    <a:pt x="56833" y="10624"/>
                    <a:pt x="56833" y="16404"/>
                    <a:pt x="52017" y="2459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3"/>
            <p:cNvSpPr/>
            <p:nvPr/>
          </p:nvSpPr>
          <p:spPr>
            <a:xfrm>
              <a:off x="5844807" y="5284981"/>
              <a:ext cx="37168" cy="50571"/>
            </a:xfrm>
            <a:custGeom>
              <a:rect b="b" l="l" r="r" t="t"/>
              <a:pathLst>
                <a:path extrusionOk="0" h="50571" w="37168">
                  <a:moveTo>
                    <a:pt x="8397" y="0"/>
                  </a:moveTo>
                  <a:cubicBezTo>
                    <a:pt x="22846" y="9151"/>
                    <a:pt x="30071" y="23600"/>
                    <a:pt x="36814" y="37086"/>
                  </a:cubicBezTo>
                  <a:cubicBezTo>
                    <a:pt x="38259" y="40457"/>
                    <a:pt x="34887" y="45755"/>
                    <a:pt x="33924" y="50572"/>
                  </a:cubicBezTo>
                  <a:cubicBezTo>
                    <a:pt x="29589" y="48645"/>
                    <a:pt x="24291" y="47682"/>
                    <a:pt x="21401" y="44310"/>
                  </a:cubicBezTo>
                  <a:cubicBezTo>
                    <a:pt x="14658" y="35641"/>
                    <a:pt x="8879" y="26008"/>
                    <a:pt x="2617" y="16857"/>
                  </a:cubicBezTo>
                  <a:cubicBezTo>
                    <a:pt x="-1717" y="10596"/>
                    <a:pt x="-1236" y="5298"/>
                    <a:pt x="8397" y="0"/>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3"/>
            <p:cNvSpPr/>
            <p:nvPr/>
          </p:nvSpPr>
          <p:spPr>
            <a:xfrm>
              <a:off x="5869051" y="5363006"/>
              <a:ext cx="22329" cy="59241"/>
            </a:xfrm>
            <a:custGeom>
              <a:rect b="b" l="l" r="r" t="t"/>
              <a:pathLst>
                <a:path extrusionOk="0" h="59241" w="22329">
                  <a:moveTo>
                    <a:pt x="5345" y="59241"/>
                  </a:moveTo>
                  <a:cubicBezTo>
                    <a:pt x="2936" y="52498"/>
                    <a:pt x="-435" y="48163"/>
                    <a:pt x="46" y="44792"/>
                  </a:cubicBezTo>
                  <a:cubicBezTo>
                    <a:pt x="1010" y="33233"/>
                    <a:pt x="2936" y="21192"/>
                    <a:pt x="5826" y="10115"/>
                  </a:cubicBezTo>
                  <a:cubicBezTo>
                    <a:pt x="6789" y="6261"/>
                    <a:pt x="12087" y="3372"/>
                    <a:pt x="15459" y="0"/>
                  </a:cubicBezTo>
                  <a:cubicBezTo>
                    <a:pt x="17867" y="3372"/>
                    <a:pt x="22202" y="6261"/>
                    <a:pt x="22202" y="9633"/>
                  </a:cubicBezTo>
                  <a:cubicBezTo>
                    <a:pt x="22683" y="26490"/>
                    <a:pt x="22683" y="43347"/>
                    <a:pt x="5345" y="59241"/>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3"/>
            <p:cNvSpPr/>
            <p:nvPr/>
          </p:nvSpPr>
          <p:spPr>
            <a:xfrm>
              <a:off x="5811594" y="5437659"/>
              <a:ext cx="48476" cy="39012"/>
            </a:xfrm>
            <a:custGeom>
              <a:rect b="b" l="l" r="r" t="t"/>
              <a:pathLst>
                <a:path extrusionOk="0" h="39012" w="48476">
                  <a:moveTo>
                    <a:pt x="5969" y="39012"/>
                  </a:moveTo>
                  <a:cubicBezTo>
                    <a:pt x="4524" y="38049"/>
                    <a:pt x="1635" y="36604"/>
                    <a:pt x="671" y="34196"/>
                  </a:cubicBezTo>
                  <a:cubicBezTo>
                    <a:pt x="-292" y="31788"/>
                    <a:pt x="-292" y="27453"/>
                    <a:pt x="1153" y="26008"/>
                  </a:cubicBezTo>
                  <a:cubicBezTo>
                    <a:pt x="13194" y="17339"/>
                    <a:pt x="25235" y="8670"/>
                    <a:pt x="37757" y="482"/>
                  </a:cubicBezTo>
                  <a:cubicBezTo>
                    <a:pt x="39684" y="-482"/>
                    <a:pt x="44019" y="0"/>
                    <a:pt x="45945" y="1927"/>
                  </a:cubicBezTo>
                  <a:cubicBezTo>
                    <a:pt x="47872" y="3371"/>
                    <a:pt x="48835" y="7224"/>
                    <a:pt x="48353" y="9633"/>
                  </a:cubicBezTo>
                  <a:cubicBezTo>
                    <a:pt x="45945" y="18302"/>
                    <a:pt x="16084" y="39012"/>
                    <a:pt x="5969" y="3901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5694264" y="5263307"/>
              <a:ext cx="50259" cy="37278"/>
            </a:xfrm>
            <a:custGeom>
              <a:rect b="b" l="l" r="r" t="t"/>
              <a:pathLst>
                <a:path extrusionOk="0" h="37278" w="50259">
                  <a:moveTo>
                    <a:pt x="0" y="33714"/>
                  </a:moveTo>
                  <a:cubicBezTo>
                    <a:pt x="10114" y="15412"/>
                    <a:pt x="26490" y="8188"/>
                    <a:pt x="41902" y="0"/>
                  </a:cubicBezTo>
                  <a:cubicBezTo>
                    <a:pt x="51053" y="3853"/>
                    <a:pt x="52980" y="10114"/>
                    <a:pt x="46237" y="15412"/>
                  </a:cubicBezTo>
                  <a:cubicBezTo>
                    <a:pt x="35159" y="23600"/>
                    <a:pt x="22637" y="30343"/>
                    <a:pt x="10114" y="37086"/>
                  </a:cubicBezTo>
                  <a:cubicBezTo>
                    <a:pt x="8188" y="38049"/>
                    <a:pt x="3853" y="35159"/>
                    <a:pt x="0" y="33714"/>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5673364" y="5398647"/>
              <a:ext cx="36312" cy="53943"/>
            </a:xfrm>
            <a:custGeom>
              <a:rect b="b" l="l" r="r" t="t"/>
              <a:pathLst>
                <a:path extrusionOk="0" h="53943" w="36312">
                  <a:moveTo>
                    <a:pt x="28125" y="53943"/>
                  </a:moveTo>
                  <a:cubicBezTo>
                    <a:pt x="14157" y="45274"/>
                    <a:pt x="5970" y="31306"/>
                    <a:pt x="190" y="15894"/>
                  </a:cubicBezTo>
                  <a:cubicBezTo>
                    <a:pt x="-773" y="13004"/>
                    <a:pt x="2117" y="8188"/>
                    <a:pt x="4525" y="0"/>
                  </a:cubicBezTo>
                  <a:cubicBezTo>
                    <a:pt x="17529" y="18302"/>
                    <a:pt x="27162" y="33233"/>
                    <a:pt x="36313" y="48645"/>
                  </a:cubicBezTo>
                  <a:cubicBezTo>
                    <a:pt x="33905" y="50572"/>
                    <a:pt x="31015" y="52498"/>
                    <a:pt x="28125" y="53943"/>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3"/>
            <p:cNvSpPr/>
            <p:nvPr/>
          </p:nvSpPr>
          <p:spPr>
            <a:xfrm>
              <a:off x="5730783" y="5462130"/>
              <a:ext cx="52583" cy="21832"/>
            </a:xfrm>
            <a:custGeom>
              <a:rect b="b" l="l" r="r" t="t"/>
              <a:pathLst>
                <a:path extrusionOk="0" h="21832" w="52583">
                  <a:moveTo>
                    <a:pt x="52584" y="19358"/>
                  </a:moveTo>
                  <a:cubicBezTo>
                    <a:pt x="37653" y="24174"/>
                    <a:pt x="23204" y="21284"/>
                    <a:pt x="9237" y="16468"/>
                  </a:cubicBezTo>
                  <a:cubicBezTo>
                    <a:pt x="2976" y="14541"/>
                    <a:pt x="-2323" y="10688"/>
                    <a:pt x="1049" y="3464"/>
                  </a:cubicBezTo>
                  <a:cubicBezTo>
                    <a:pt x="2494" y="1056"/>
                    <a:pt x="9718" y="-389"/>
                    <a:pt x="14053" y="92"/>
                  </a:cubicBezTo>
                  <a:cubicBezTo>
                    <a:pt x="24167" y="1537"/>
                    <a:pt x="34282" y="3945"/>
                    <a:pt x="44396" y="5872"/>
                  </a:cubicBezTo>
                  <a:cubicBezTo>
                    <a:pt x="50176" y="7798"/>
                    <a:pt x="50176" y="8280"/>
                    <a:pt x="52584" y="19358"/>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3"/>
            <p:cNvSpPr/>
            <p:nvPr/>
          </p:nvSpPr>
          <p:spPr>
            <a:xfrm>
              <a:off x="5663686" y="5321585"/>
              <a:ext cx="18717" cy="53943"/>
            </a:xfrm>
            <a:custGeom>
              <a:rect b="b" l="l" r="r" t="t"/>
              <a:pathLst>
                <a:path extrusionOk="0" h="53943" w="18717">
                  <a:moveTo>
                    <a:pt x="16611" y="0"/>
                  </a:moveTo>
                  <a:cubicBezTo>
                    <a:pt x="21909" y="15894"/>
                    <a:pt x="16611" y="43347"/>
                    <a:pt x="7460" y="53943"/>
                  </a:cubicBezTo>
                  <a:cubicBezTo>
                    <a:pt x="-5063" y="41902"/>
                    <a:pt x="-1691" y="19747"/>
                    <a:pt x="16611" y="0"/>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6" name="Google Shape;96;p3"/>
          <p:cNvGrpSpPr/>
          <p:nvPr/>
        </p:nvGrpSpPr>
        <p:grpSpPr>
          <a:xfrm>
            <a:off x="7557081" y="115097"/>
            <a:ext cx="478294" cy="474361"/>
            <a:chOff x="4507953" y="5258277"/>
            <a:chExt cx="228009" cy="226134"/>
          </a:xfrm>
        </p:grpSpPr>
        <p:sp>
          <p:nvSpPr>
            <p:cNvPr id="97" name="Google Shape;97;p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6" name="Google Shape;106;p3"/>
          <p:cNvGrpSpPr/>
          <p:nvPr/>
        </p:nvGrpSpPr>
        <p:grpSpPr>
          <a:xfrm>
            <a:off x="11525584" y="125277"/>
            <a:ext cx="482075" cy="486627"/>
            <a:chOff x="1620555" y="5252711"/>
            <a:chExt cx="229811" cy="231981"/>
          </a:xfrm>
        </p:grpSpPr>
        <p:sp>
          <p:nvSpPr>
            <p:cNvPr id="107" name="Google Shape;107;p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6" name="Google Shape;116;p3"/>
          <p:cNvGrpSpPr/>
          <p:nvPr/>
        </p:nvGrpSpPr>
        <p:grpSpPr>
          <a:xfrm>
            <a:off x="11525411" y="2162145"/>
            <a:ext cx="482530" cy="483944"/>
            <a:chOff x="2773898" y="5255120"/>
            <a:chExt cx="230028" cy="230702"/>
          </a:xfrm>
        </p:grpSpPr>
        <p:sp>
          <p:nvSpPr>
            <p:cNvPr id="117" name="Google Shape;117;p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6" name="Google Shape;126;p3"/>
          <p:cNvGrpSpPr/>
          <p:nvPr/>
        </p:nvGrpSpPr>
        <p:grpSpPr>
          <a:xfrm>
            <a:off x="11525150" y="1133877"/>
            <a:ext cx="482993" cy="485381"/>
            <a:chOff x="2197167" y="5253193"/>
            <a:chExt cx="230249" cy="231387"/>
          </a:xfrm>
        </p:grpSpPr>
        <p:sp>
          <p:nvSpPr>
            <p:cNvPr id="127" name="Google Shape;127;p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6" name="Google Shape;136;p3"/>
          <p:cNvGrpSpPr/>
          <p:nvPr/>
        </p:nvGrpSpPr>
        <p:grpSpPr>
          <a:xfrm>
            <a:off x="11526077" y="4238588"/>
            <a:ext cx="481303" cy="480393"/>
            <a:chOff x="3929554" y="5254958"/>
            <a:chExt cx="229443" cy="229009"/>
          </a:xfrm>
        </p:grpSpPr>
        <p:sp>
          <p:nvSpPr>
            <p:cNvPr id="137" name="Google Shape;137;p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6" name="Google Shape;146;p3"/>
          <p:cNvGrpSpPr/>
          <p:nvPr/>
        </p:nvGrpSpPr>
        <p:grpSpPr>
          <a:xfrm>
            <a:off x="11525336" y="6273021"/>
            <a:ext cx="482892" cy="482585"/>
            <a:chOff x="5084785" y="5254638"/>
            <a:chExt cx="230201" cy="230054"/>
          </a:xfrm>
        </p:grpSpPr>
        <p:sp>
          <p:nvSpPr>
            <p:cNvPr id="147" name="Google Shape;147;p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6" name="Google Shape;156;p3"/>
          <p:cNvGrpSpPr/>
          <p:nvPr/>
        </p:nvGrpSpPr>
        <p:grpSpPr>
          <a:xfrm>
            <a:off x="11525010" y="3171085"/>
            <a:ext cx="483394" cy="482002"/>
            <a:chOff x="3352210" y="5255083"/>
            <a:chExt cx="230440" cy="229776"/>
          </a:xfrm>
        </p:grpSpPr>
        <p:sp>
          <p:nvSpPr>
            <p:cNvPr id="157" name="Google Shape;157;p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6" name="Google Shape;166;p3"/>
          <p:cNvGrpSpPr/>
          <p:nvPr/>
        </p:nvGrpSpPr>
        <p:grpSpPr>
          <a:xfrm>
            <a:off x="11527607" y="5239802"/>
            <a:ext cx="478294" cy="474361"/>
            <a:chOff x="4507953" y="5258277"/>
            <a:chExt cx="228009" cy="226134"/>
          </a:xfrm>
        </p:grpSpPr>
        <p:sp>
          <p:nvSpPr>
            <p:cNvPr id="167" name="Google Shape;167;p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 name="Google Shape;175;p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76" name="Shape 176"/>
        <p:cNvGrpSpPr/>
        <p:nvPr/>
      </p:nvGrpSpPr>
      <p:grpSpPr>
        <a:xfrm>
          <a:off x="0" y="0"/>
          <a:ext cx="0" cy="0"/>
          <a:chOff x="0" y="0"/>
          <a:chExt cx="0" cy="0"/>
        </a:xfrm>
      </p:grpSpPr>
      <p:grpSp>
        <p:nvGrpSpPr>
          <p:cNvPr id="177" name="Google Shape;177;p4"/>
          <p:cNvGrpSpPr/>
          <p:nvPr/>
        </p:nvGrpSpPr>
        <p:grpSpPr>
          <a:xfrm>
            <a:off x="0" y="0"/>
            <a:ext cx="12192000" cy="6858000"/>
            <a:chOff x="0" y="0"/>
            <a:chExt cx="12192000" cy="6858000"/>
          </a:xfrm>
        </p:grpSpPr>
        <p:sp>
          <p:nvSpPr>
            <p:cNvPr id="178" name="Google Shape;178;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180" name="Google Shape;180;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600">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b="1" lang="es-ES" sz="3600">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b="1" lang="es-E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s-E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s-ES" sz="4400">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181" name="Google Shape;181;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82" name="Google Shape;182;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183" name="Google Shape;183;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184" name="Google Shape;184;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185" name="Google Shape;185;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186" name="Google Shape;186;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E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87" name="Shape 187"/>
        <p:cNvGrpSpPr/>
        <p:nvPr/>
      </p:nvGrpSpPr>
      <p:grpSpPr>
        <a:xfrm>
          <a:off x="0" y="0"/>
          <a:ext cx="0" cy="0"/>
          <a:chOff x="0" y="0"/>
          <a:chExt cx="0" cy="0"/>
        </a:xfrm>
      </p:grpSpPr>
      <p:grpSp>
        <p:nvGrpSpPr>
          <p:cNvPr id="188" name="Google Shape;188;p5"/>
          <p:cNvGrpSpPr/>
          <p:nvPr/>
        </p:nvGrpSpPr>
        <p:grpSpPr>
          <a:xfrm>
            <a:off x="155691" y="6074368"/>
            <a:ext cx="11813477" cy="569080"/>
            <a:chOff x="1620555" y="5252711"/>
            <a:chExt cx="4849141" cy="233593"/>
          </a:xfrm>
        </p:grpSpPr>
        <p:grpSp>
          <p:nvGrpSpPr>
            <p:cNvPr id="189" name="Google Shape;189;p5"/>
            <p:cNvGrpSpPr/>
            <p:nvPr/>
          </p:nvGrpSpPr>
          <p:grpSpPr>
            <a:xfrm>
              <a:off x="2773898" y="5255120"/>
              <a:ext cx="230028" cy="230702"/>
              <a:chOff x="2773898" y="5255120"/>
              <a:chExt cx="230028" cy="230702"/>
            </a:xfrm>
          </p:grpSpPr>
          <p:sp>
            <p:nvSpPr>
              <p:cNvPr id="190" name="Google Shape;190;p5"/>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5"/>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5"/>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5"/>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5"/>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5"/>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5"/>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5"/>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5"/>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9" name="Google Shape;199;p5"/>
            <p:cNvGrpSpPr/>
            <p:nvPr/>
          </p:nvGrpSpPr>
          <p:grpSpPr>
            <a:xfrm>
              <a:off x="1620555" y="5252711"/>
              <a:ext cx="229811" cy="231981"/>
              <a:chOff x="1620555" y="5252711"/>
              <a:chExt cx="229811" cy="231981"/>
            </a:xfrm>
          </p:grpSpPr>
          <p:sp>
            <p:nvSpPr>
              <p:cNvPr id="200" name="Google Shape;200;p5"/>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5"/>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5"/>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5"/>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5"/>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5"/>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5"/>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5"/>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5"/>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9" name="Google Shape;209;p5"/>
            <p:cNvGrpSpPr/>
            <p:nvPr/>
          </p:nvGrpSpPr>
          <p:grpSpPr>
            <a:xfrm>
              <a:off x="2197167" y="5253193"/>
              <a:ext cx="230249" cy="231387"/>
              <a:chOff x="2197167" y="5253193"/>
              <a:chExt cx="230249" cy="231387"/>
            </a:xfrm>
          </p:grpSpPr>
          <p:sp>
            <p:nvSpPr>
              <p:cNvPr id="210" name="Google Shape;210;p5"/>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5"/>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5"/>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5"/>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5"/>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5"/>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5"/>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5"/>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5"/>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9" name="Google Shape;219;p5"/>
            <p:cNvGrpSpPr/>
            <p:nvPr/>
          </p:nvGrpSpPr>
          <p:grpSpPr>
            <a:xfrm>
              <a:off x="3929554" y="5254958"/>
              <a:ext cx="229443" cy="229009"/>
              <a:chOff x="3929554" y="5254958"/>
              <a:chExt cx="229443" cy="229009"/>
            </a:xfrm>
          </p:grpSpPr>
          <p:sp>
            <p:nvSpPr>
              <p:cNvPr id="220" name="Google Shape;220;p5"/>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5"/>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5"/>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5"/>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5"/>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5"/>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5"/>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5"/>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5"/>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9" name="Google Shape;229;p5"/>
            <p:cNvGrpSpPr/>
            <p:nvPr/>
          </p:nvGrpSpPr>
          <p:grpSpPr>
            <a:xfrm>
              <a:off x="5084785" y="5254638"/>
              <a:ext cx="230201" cy="230054"/>
              <a:chOff x="5084785" y="5254638"/>
              <a:chExt cx="230201" cy="230054"/>
            </a:xfrm>
          </p:grpSpPr>
          <p:sp>
            <p:nvSpPr>
              <p:cNvPr id="230" name="Google Shape;230;p5"/>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5"/>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5"/>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5"/>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5"/>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5"/>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5"/>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7" name="Google Shape;237;p5"/>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 name="Google Shape;238;p5"/>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9" name="Google Shape;239;p5"/>
            <p:cNvGrpSpPr/>
            <p:nvPr/>
          </p:nvGrpSpPr>
          <p:grpSpPr>
            <a:xfrm>
              <a:off x="3352210" y="5255083"/>
              <a:ext cx="230440" cy="229776"/>
              <a:chOff x="3352210" y="5255083"/>
              <a:chExt cx="230440" cy="229776"/>
            </a:xfrm>
          </p:grpSpPr>
          <p:sp>
            <p:nvSpPr>
              <p:cNvPr id="240" name="Google Shape;240;p5"/>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5"/>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 name="Google Shape;242;p5"/>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 name="Google Shape;243;p5"/>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 name="Google Shape;244;p5"/>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 name="Google Shape;245;p5"/>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 name="Google Shape;246;p5"/>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p5"/>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 name="Google Shape;248;p5"/>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9" name="Google Shape;249;p5"/>
            <p:cNvGrpSpPr/>
            <p:nvPr/>
          </p:nvGrpSpPr>
          <p:grpSpPr>
            <a:xfrm>
              <a:off x="6241062" y="5252711"/>
              <a:ext cx="228634" cy="233593"/>
              <a:chOff x="6241062" y="5252711"/>
              <a:chExt cx="228634" cy="233593"/>
            </a:xfrm>
          </p:grpSpPr>
          <p:sp>
            <p:nvSpPr>
              <p:cNvPr id="250" name="Google Shape;250;p5"/>
              <p:cNvSpPr/>
              <p:nvPr/>
            </p:nvSpPr>
            <p:spPr>
              <a:xfrm>
                <a:off x="6291967" y="5307130"/>
                <a:ext cx="127157" cy="127162"/>
              </a:xfrm>
              <a:custGeom>
                <a:rect b="b" l="l" r="r" t="t"/>
                <a:pathLst>
                  <a:path extrusionOk="0" h="127162" w="127157">
                    <a:moveTo>
                      <a:pt x="127158" y="63100"/>
                    </a:moveTo>
                    <a:cubicBezTo>
                      <a:pt x="127158" y="98741"/>
                      <a:pt x="98259" y="126676"/>
                      <a:pt x="62618" y="127158"/>
                    </a:cubicBezTo>
                    <a:cubicBezTo>
                      <a:pt x="23606" y="127639"/>
                      <a:pt x="488" y="89108"/>
                      <a:pt x="6" y="63100"/>
                    </a:cubicBezTo>
                    <a:cubicBezTo>
                      <a:pt x="-476" y="28423"/>
                      <a:pt x="28904" y="-476"/>
                      <a:pt x="64545" y="6"/>
                    </a:cubicBezTo>
                    <a:cubicBezTo>
                      <a:pt x="99705" y="6"/>
                      <a:pt x="127158" y="28423"/>
                      <a:pt x="127158" y="63100"/>
                    </a:cubicBezTo>
                    <a:close/>
                  </a:path>
                </a:pathLst>
              </a:custGeom>
              <a:solidFill>
                <a:srgbClr val="E910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 name="Google Shape;251;p5"/>
              <p:cNvSpPr/>
              <p:nvPr/>
            </p:nvSpPr>
            <p:spPr>
              <a:xfrm>
                <a:off x="6346886" y="5252711"/>
                <a:ext cx="56377" cy="27364"/>
              </a:xfrm>
              <a:custGeom>
                <a:rect b="b" l="l" r="r" t="t"/>
                <a:pathLst>
                  <a:path extrusionOk="0" h="27364" w="56377">
                    <a:moveTo>
                      <a:pt x="11553" y="0"/>
                    </a:moveTo>
                    <a:cubicBezTo>
                      <a:pt x="25520" y="3853"/>
                      <a:pt x="37079" y="5780"/>
                      <a:pt x="48157" y="10114"/>
                    </a:cubicBezTo>
                    <a:cubicBezTo>
                      <a:pt x="52010" y="11559"/>
                      <a:pt x="56826" y="17821"/>
                      <a:pt x="56344" y="21192"/>
                    </a:cubicBezTo>
                    <a:cubicBezTo>
                      <a:pt x="54900" y="28416"/>
                      <a:pt x="48157" y="27935"/>
                      <a:pt x="41895" y="26490"/>
                    </a:cubicBezTo>
                    <a:cubicBezTo>
                      <a:pt x="31781" y="24082"/>
                      <a:pt x="21667" y="22155"/>
                      <a:pt x="11553" y="20229"/>
                    </a:cubicBezTo>
                    <a:cubicBezTo>
                      <a:pt x="5291" y="19265"/>
                      <a:pt x="-1933" y="17821"/>
                      <a:pt x="475" y="10114"/>
                    </a:cubicBezTo>
                    <a:cubicBezTo>
                      <a:pt x="1438" y="5780"/>
                      <a:pt x="8181" y="2890"/>
                      <a:pt x="11553"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5"/>
              <p:cNvSpPr/>
              <p:nvPr/>
            </p:nvSpPr>
            <p:spPr>
              <a:xfrm>
                <a:off x="6445574" y="5362524"/>
                <a:ext cx="24122" cy="56397"/>
              </a:xfrm>
              <a:custGeom>
                <a:rect b="b" l="l" r="r" t="t"/>
                <a:pathLst>
                  <a:path extrusionOk="0" h="56397" w="24122">
                    <a:moveTo>
                      <a:pt x="24123" y="22637"/>
                    </a:moveTo>
                    <a:cubicBezTo>
                      <a:pt x="22196" y="29861"/>
                      <a:pt x="19306" y="40457"/>
                      <a:pt x="15453" y="51053"/>
                    </a:cubicBezTo>
                    <a:cubicBezTo>
                      <a:pt x="14490" y="53461"/>
                      <a:pt x="8229" y="56833"/>
                      <a:pt x="6784" y="56351"/>
                    </a:cubicBezTo>
                    <a:cubicBezTo>
                      <a:pt x="3412" y="54425"/>
                      <a:pt x="-441" y="49608"/>
                      <a:pt x="41" y="46719"/>
                    </a:cubicBezTo>
                    <a:cubicBezTo>
                      <a:pt x="1968" y="32751"/>
                      <a:pt x="4857" y="19265"/>
                      <a:pt x="8229" y="5298"/>
                    </a:cubicBezTo>
                    <a:cubicBezTo>
                      <a:pt x="8711" y="2890"/>
                      <a:pt x="13527" y="482"/>
                      <a:pt x="16417" y="0"/>
                    </a:cubicBezTo>
                    <a:cubicBezTo>
                      <a:pt x="18343" y="0"/>
                      <a:pt x="21715" y="2890"/>
                      <a:pt x="22196" y="5298"/>
                    </a:cubicBezTo>
                    <a:cubicBezTo>
                      <a:pt x="24123" y="9633"/>
                      <a:pt x="23641" y="14449"/>
                      <a:pt x="24123" y="22637"/>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5"/>
              <p:cNvSpPr/>
              <p:nvPr/>
            </p:nvSpPr>
            <p:spPr>
              <a:xfrm>
                <a:off x="6307867" y="5461694"/>
                <a:ext cx="55388" cy="24610"/>
              </a:xfrm>
              <a:custGeom>
                <a:rect b="b" l="l" r="r" t="t"/>
                <a:pathLst>
                  <a:path extrusionOk="0" h="24610" w="55388">
                    <a:moveTo>
                      <a:pt x="39494" y="24610"/>
                    </a:moveTo>
                    <a:cubicBezTo>
                      <a:pt x="27935" y="21720"/>
                      <a:pt x="16375" y="19312"/>
                      <a:pt x="5298" y="14978"/>
                    </a:cubicBezTo>
                    <a:cubicBezTo>
                      <a:pt x="2408" y="14014"/>
                      <a:pt x="1926" y="7753"/>
                      <a:pt x="0" y="4381"/>
                    </a:cubicBezTo>
                    <a:cubicBezTo>
                      <a:pt x="3853" y="2937"/>
                      <a:pt x="7706" y="-435"/>
                      <a:pt x="11078" y="47"/>
                    </a:cubicBezTo>
                    <a:cubicBezTo>
                      <a:pt x="22637" y="1973"/>
                      <a:pt x="34196" y="4381"/>
                      <a:pt x="45755" y="7753"/>
                    </a:cubicBezTo>
                    <a:cubicBezTo>
                      <a:pt x="49127" y="8716"/>
                      <a:pt x="52017" y="12569"/>
                      <a:pt x="55388" y="15459"/>
                    </a:cubicBezTo>
                    <a:cubicBezTo>
                      <a:pt x="51535" y="17867"/>
                      <a:pt x="48163" y="20757"/>
                      <a:pt x="44310" y="23165"/>
                    </a:cubicBezTo>
                    <a:cubicBezTo>
                      <a:pt x="43347" y="23647"/>
                      <a:pt x="41420" y="23165"/>
                      <a:pt x="39976" y="23165"/>
                    </a:cubicBezTo>
                    <a:cubicBezTo>
                      <a:pt x="39976" y="23165"/>
                      <a:pt x="39494" y="24128"/>
                      <a:pt x="39494" y="2461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5"/>
              <p:cNvSpPr/>
              <p:nvPr/>
            </p:nvSpPr>
            <p:spPr>
              <a:xfrm>
                <a:off x="6423727" y="5287608"/>
                <a:ext cx="37830" cy="51316"/>
              </a:xfrm>
              <a:custGeom>
                <a:rect b="b" l="l" r="r" t="t"/>
                <a:pathLst>
                  <a:path extrusionOk="0" h="51316" w="37830">
                    <a:moveTo>
                      <a:pt x="27667" y="51316"/>
                    </a:moveTo>
                    <a:cubicBezTo>
                      <a:pt x="18034" y="37831"/>
                      <a:pt x="8884" y="25790"/>
                      <a:pt x="696" y="12786"/>
                    </a:cubicBezTo>
                    <a:cubicBezTo>
                      <a:pt x="-749" y="10377"/>
                      <a:pt x="214" y="3635"/>
                      <a:pt x="2141" y="1226"/>
                    </a:cubicBezTo>
                    <a:cubicBezTo>
                      <a:pt x="4067" y="-700"/>
                      <a:pt x="11773" y="-218"/>
                      <a:pt x="13218" y="1708"/>
                    </a:cubicBezTo>
                    <a:cubicBezTo>
                      <a:pt x="21406" y="12786"/>
                      <a:pt x="29112" y="24826"/>
                      <a:pt x="36337" y="36867"/>
                    </a:cubicBezTo>
                    <a:cubicBezTo>
                      <a:pt x="40190" y="43610"/>
                      <a:pt x="36337" y="47945"/>
                      <a:pt x="27667" y="51316"/>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5" name="Google Shape;255;p5"/>
              <p:cNvSpPr/>
              <p:nvPr/>
            </p:nvSpPr>
            <p:spPr>
              <a:xfrm>
                <a:off x="6388423" y="5433325"/>
                <a:ext cx="48665" cy="43082"/>
              </a:xfrm>
              <a:custGeom>
                <a:rect b="b" l="l" r="r" t="t"/>
                <a:pathLst>
                  <a:path extrusionOk="0" h="43082" w="48665">
                    <a:moveTo>
                      <a:pt x="47559" y="0"/>
                    </a:moveTo>
                    <a:cubicBezTo>
                      <a:pt x="48040" y="9151"/>
                      <a:pt x="49485" y="12522"/>
                      <a:pt x="48040" y="14449"/>
                    </a:cubicBezTo>
                    <a:cubicBezTo>
                      <a:pt x="39371" y="29380"/>
                      <a:pt x="24922" y="36604"/>
                      <a:pt x="9991" y="42865"/>
                    </a:cubicBezTo>
                    <a:cubicBezTo>
                      <a:pt x="7583" y="43829"/>
                      <a:pt x="2285" y="41420"/>
                      <a:pt x="840" y="39012"/>
                    </a:cubicBezTo>
                    <a:cubicBezTo>
                      <a:pt x="-605" y="36604"/>
                      <a:pt x="-123" y="30824"/>
                      <a:pt x="1803" y="29380"/>
                    </a:cubicBezTo>
                    <a:cubicBezTo>
                      <a:pt x="15771" y="20229"/>
                      <a:pt x="30220" y="11559"/>
                      <a:pt x="47559"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 name="Google Shape;256;p5"/>
              <p:cNvSpPr/>
              <p:nvPr/>
            </p:nvSpPr>
            <p:spPr>
              <a:xfrm>
                <a:off x="6241062" y="5318214"/>
                <a:ext cx="21146" cy="58278"/>
              </a:xfrm>
              <a:custGeom>
                <a:rect b="b" l="l" r="r" t="t"/>
                <a:pathLst>
                  <a:path extrusionOk="0" h="58278" w="21146">
                    <a:moveTo>
                      <a:pt x="19124" y="0"/>
                    </a:moveTo>
                    <a:cubicBezTo>
                      <a:pt x="20087" y="8669"/>
                      <a:pt x="21532" y="13486"/>
                      <a:pt x="21050" y="17821"/>
                    </a:cubicBezTo>
                    <a:cubicBezTo>
                      <a:pt x="19605" y="27935"/>
                      <a:pt x="18160" y="38531"/>
                      <a:pt x="15271" y="48163"/>
                    </a:cubicBezTo>
                    <a:cubicBezTo>
                      <a:pt x="14307" y="52017"/>
                      <a:pt x="9491" y="54907"/>
                      <a:pt x="6601" y="58278"/>
                    </a:cubicBezTo>
                    <a:cubicBezTo>
                      <a:pt x="4675" y="54907"/>
                      <a:pt x="822" y="51535"/>
                      <a:pt x="340" y="48163"/>
                    </a:cubicBezTo>
                    <a:cubicBezTo>
                      <a:pt x="-1586" y="32270"/>
                      <a:pt x="4675" y="15412"/>
                      <a:pt x="19124"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 name="Google Shape;257;p5"/>
              <p:cNvSpPr/>
              <p:nvPr/>
            </p:nvSpPr>
            <p:spPr>
              <a:xfrm>
                <a:off x="6272767" y="5265741"/>
                <a:ext cx="48103" cy="37060"/>
              </a:xfrm>
              <a:custGeom>
                <a:rect b="b" l="l" r="r" t="t"/>
                <a:pathLst>
                  <a:path extrusionOk="0" h="37060" w="48103">
                    <a:moveTo>
                      <a:pt x="4757" y="37060"/>
                    </a:moveTo>
                    <a:cubicBezTo>
                      <a:pt x="-2949" y="29836"/>
                      <a:pt x="-60" y="24538"/>
                      <a:pt x="4757" y="20685"/>
                    </a:cubicBezTo>
                    <a:cubicBezTo>
                      <a:pt x="14871" y="13460"/>
                      <a:pt x="25467" y="6236"/>
                      <a:pt x="36545" y="456"/>
                    </a:cubicBezTo>
                    <a:cubicBezTo>
                      <a:pt x="39435" y="-989"/>
                      <a:pt x="44251" y="1419"/>
                      <a:pt x="48104" y="1901"/>
                    </a:cubicBezTo>
                    <a:cubicBezTo>
                      <a:pt x="46659" y="6236"/>
                      <a:pt x="46659" y="12497"/>
                      <a:pt x="43288" y="14423"/>
                    </a:cubicBezTo>
                    <a:cubicBezTo>
                      <a:pt x="31247" y="22611"/>
                      <a:pt x="18243" y="29354"/>
                      <a:pt x="4757" y="3706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5"/>
              <p:cNvSpPr/>
              <p:nvPr/>
            </p:nvSpPr>
            <p:spPr>
              <a:xfrm>
                <a:off x="6250030" y="5401055"/>
                <a:ext cx="37608" cy="50904"/>
              </a:xfrm>
              <a:custGeom>
                <a:rect b="b" l="l" r="r" t="t"/>
                <a:pathLst>
                  <a:path extrusionOk="0" h="50904" w="37608">
                    <a:moveTo>
                      <a:pt x="7265" y="0"/>
                    </a:moveTo>
                    <a:cubicBezTo>
                      <a:pt x="18343" y="16376"/>
                      <a:pt x="27976" y="30343"/>
                      <a:pt x="37608" y="44310"/>
                    </a:cubicBezTo>
                    <a:cubicBezTo>
                      <a:pt x="31347" y="54425"/>
                      <a:pt x="24604" y="51535"/>
                      <a:pt x="20269" y="44792"/>
                    </a:cubicBezTo>
                    <a:cubicBezTo>
                      <a:pt x="12563" y="33233"/>
                      <a:pt x="6302" y="21192"/>
                      <a:pt x="41" y="8669"/>
                    </a:cubicBezTo>
                    <a:cubicBezTo>
                      <a:pt x="-441" y="7706"/>
                      <a:pt x="3412" y="4335"/>
                      <a:pt x="7265"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9" name="Google Shape;259;p5"/>
            <p:cNvGrpSpPr/>
            <p:nvPr/>
          </p:nvGrpSpPr>
          <p:grpSpPr>
            <a:xfrm>
              <a:off x="5663686" y="5255091"/>
              <a:ext cx="227694" cy="228871"/>
              <a:chOff x="5663686" y="5255091"/>
              <a:chExt cx="227694" cy="228871"/>
            </a:xfrm>
          </p:grpSpPr>
          <p:sp>
            <p:nvSpPr>
              <p:cNvPr id="260" name="Google Shape;260;p5"/>
              <p:cNvSpPr/>
              <p:nvPr/>
            </p:nvSpPr>
            <p:spPr>
              <a:xfrm>
                <a:off x="5715932" y="5307130"/>
                <a:ext cx="126200" cy="127180"/>
              </a:xfrm>
              <a:custGeom>
                <a:rect b="b" l="l" r="r" t="t"/>
                <a:pathLst>
                  <a:path extrusionOk="0" h="127180" w="126200">
                    <a:moveTo>
                      <a:pt x="6" y="62619"/>
                    </a:moveTo>
                    <a:cubicBezTo>
                      <a:pt x="488" y="26978"/>
                      <a:pt x="27459" y="-475"/>
                      <a:pt x="62137" y="6"/>
                    </a:cubicBezTo>
                    <a:cubicBezTo>
                      <a:pt x="97778" y="6"/>
                      <a:pt x="126676" y="28904"/>
                      <a:pt x="126195" y="64064"/>
                    </a:cubicBezTo>
                    <a:cubicBezTo>
                      <a:pt x="125713" y="98260"/>
                      <a:pt x="95370" y="128121"/>
                      <a:pt x="60692" y="127158"/>
                    </a:cubicBezTo>
                    <a:cubicBezTo>
                      <a:pt x="26978" y="126676"/>
                      <a:pt x="-475" y="97297"/>
                      <a:pt x="6" y="62619"/>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5"/>
              <p:cNvSpPr/>
              <p:nvPr/>
            </p:nvSpPr>
            <p:spPr>
              <a:xfrm>
                <a:off x="5769881" y="5255091"/>
                <a:ext cx="55373" cy="24591"/>
              </a:xfrm>
              <a:custGeom>
                <a:rect b="b" l="l" r="r" t="t"/>
                <a:pathLst>
                  <a:path extrusionOk="0" h="24591" w="55373">
                    <a:moveTo>
                      <a:pt x="52017" y="24592"/>
                    </a:moveTo>
                    <a:cubicBezTo>
                      <a:pt x="37086" y="22183"/>
                      <a:pt x="22637" y="19775"/>
                      <a:pt x="8188" y="16886"/>
                    </a:cubicBezTo>
                    <a:cubicBezTo>
                      <a:pt x="4816" y="15922"/>
                      <a:pt x="2890" y="11106"/>
                      <a:pt x="0" y="8216"/>
                    </a:cubicBezTo>
                    <a:cubicBezTo>
                      <a:pt x="3372" y="5326"/>
                      <a:pt x="7706" y="-453"/>
                      <a:pt x="10596" y="28"/>
                    </a:cubicBezTo>
                    <a:cubicBezTo>
                      <a:pt x="23600" y="1955"/>
                      <a:pt x="36604" y="4845"/>
                      <a:pt x="49608" y="8216"/>
                    </a:cubicBezTo>
                    <a:cubicBezTo>
                      <a:pt x="56833" y="10624"/>
                      <a:pt x="56833" y="16404"/>
                      <a:pt x="52017" y="2459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5"/>
              <p:cNvSpPr/>
              <p:nvPr/>
            </p:nvSpPr>
            <p:spPr>
              <a:xfrm>
                <a:off x="5844807" y="5284981"/>
                <a:ext cx="37168" cy="50571"/>
              </a:xfrm>
              <a:custGeom>
                <a:rect b="b" l="l" r="r" t="t"/>
                <a:pathLst>
                  <a:path extrusionOk="0" h="50571" w="37168">
                    <a:moveTo>
                      <a:pt x="8397" y="0"/>
                    </a:moveTo>
                    <a:cubicBezTo>
                      <a:pt x="22846" y="9151"/>
                      <a:pt x="30071" y="23600"/>
                      <a:pt x="36814" y="37086"/>
                    </a:cubicBezTo>
                    <a:cubicBezTo>
                      <a:pt x="38259" y="40457"/>
                      <a:pt x="34887" y="45755"/>
                      <a:pt x="33924" y="50572"/>
                    </a:cubicBezTo>
                    <a:cubicBezTo>
                      <a:pt x="29589" y="48645"/>
                      <a:pt x="24291" y="47682"/>
                      <a:pt x="21401" y="44310"/>
                    </a:cubicBezTo>
                    <a:cubicBezTo>
                      <a:pt x="14658" y="35641"/>
                      <a:pt x="8879" y="26008"/>
                      <a:pt x="2617" y="16857"/>
                    </a:cubicBezTo>
                    <a:cubicBezTo>
                      <a:pt x="-1717" y="10596"/>
                      <a:pt x="-1236" y="5298"/>
                      <a:pt x="8397" y="0"/>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5"/>
              <p:cNvSpPr/>
              <p:nvPr/>
            </p:nvSpPr>
            <p:spPr>
              <a:xfrm>
                <a:off x="5869051" y="5363006"/>
                <a:ext cx="22329" cy="59241"/>
              </a:xfrm>
              <a:custGeom>
                <a:rect b="b" l="l" r="r" t="t"/>
                <a:pathLst>
                  <a:path extrusionOk="0" h="59241" w="22329">
                    <a:moveTo>
                      <a:pt x="5345" y="59241"/>
                    </a:moveTo>
                    <a:cubicBezTo>
                      <a:pt x="2936" y="52498"/>
                      <a:pt x="-435" y="48163"/>
                      <a:pt x="46" y="44792"/>
                    </a:cubicBezTo>
                    <a:cubicBezTo>
                      <a:pt x="1010" y="33233"/>
                      <a:pt x="2936" y="21192"/>
                      <a:pt x="5826" y="10115"/>
                    </a:cubicBezTo>
                    <a:cubicBezTo>
                      <a:pt x="6789" y="6261"/>
                      <a:pt x="12087" y="3372"/>
                      <a:pt x="15459" y="0"/>
                    </a:cubicBezTo>
                    <a:cubicBezTo>
                      <a:pt x="17867" y="3372"/>
                      <a:pt x="22202" y="6261"/>
                      <a:pt x="22202" y="9633"/>
                    </a:cubicBezTo>
                    <a:cubicBezTo>
                      <a:pt x="22683" y="26490"/>
                      <a:pt x="22683" y="43347"/>
                      <a:pt x="5345" y="59241"/>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5"/>
              <p:cNvSpPr/>
              <p:nvPr/>
            </p:nvSpPr>
            <p:spPr>
              <a:xfrm>
                <a:off x="5811594" y="5437659"/>
                <a:ext cx="48476" cy="39012"/>
              </a:xfrm>
              <a:custGeom>
                <a:rect b="b" l="l" r="r" t="t"/>
                <a:pathLst>
                  <a:path extrusionOk="0" h="39012" w="48476">
                    <a:moveTo>
                      <a:pt x="5969" y="39012"/>
                    </a:moveTo>
                    <a:cubicBezTo>
                      <a:pt x="4524" y="38049"/>
                      <a:pt x="1635" y="36604"/>
                      <a:pt x="671" y="34196"/>
                    </a:cubicBezTo>
                    <a:cubicBezTo>
                      <a:pt x="-292" y="31788"/>
                      <a:pt x="-292" y="27453"/>
                      <a:pt x="1153" y="26008"/>
                    </a:cubicBezTo>
                    <a:cubicBezTo>
                      <a:pt x="13194" y="17339"/>
                      <a:pt x="25235" y="8670"/>
                      <a:pt x="37757" y="482"/>
                    </a:cubicBezTo>
                    <a:cubicBezTo>
                      <a:pt x="39684" y="-482"/>
                      <a:pt x="44019" y="0"/>
                      <a:pt x="45945" y="1927"/>
                    </a:cubicBezTo>
                    <a:cubicBezTo>
                      <a:pt x="47872" y="3371"/>
                      <a:pt x="48835" y="7224"/>
                      <a:pt x="48353" y="9633"/>
                    </a:cubicBezTo>
                    <a:cubicBezTo>
                      <a:pt x="45945" y="18302"/>
                      <a:pt x="16084" y="39012"/>
                      <a:pt x="5969" y="3901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5"/>
              <p:cNvSpPr/>
              <p:nvPr/>
            </p:nvSpPr>
            <p:spPr>
              <a:xfrm>
                <a:off x="5694264" y="5263307"/>
                <a:ext cx="50259" cy="37278"/>
              </a:xfrm>
              <a:custGeom>
                <a:rect b="b" l="l" r="r" t="t"/>
                <a:pathLst>
                  <a:path extrusionOk="0" h="37278" w="50259">
                    <a:moveTo>
                      <a:pt x="0" y="33714"/>
                    </a:moveTo>
                    <a:cubicBezTo>
                      <a:pt x="10114" y="15412"/>
                      <a:pt x="26490" y="8188"/>
                      <a:pt x="41902" y="0"/>
                    </a:cubicBezTo>
                    <a:cubicBezTo>
                      <a:pt x="51053" y="3853"/>
                      <a:pt x="52980" y="10114"/>
                      <a:pt x="46237" y="15412"/>
                    </a:cubicBezTo>
                    <a:cubicBezTo>
                      <a:pt x="35159" y="23600"/>
                      <a:pt x="22637" y="30343"/>
                      <a:pt x="10114" y="37086"/>
                    </a:cubicBezTo>
                    <a:cubicBezTo>
                      <a:pt x="8188" y="38049"/>
                      <a:pt x="3853" y="35159"/>
                      <a:pt x="0" y="33714"/>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5"/>
              <p:cNvSpPr/>
              <p:nvPr/>
            </p:nvSpPr>
            <p:spPr>
              <a:xfrm>
                <a:off x="5673364" y="5398647"/>
                <a:ext cx="36312" cy="53943"/>
              </a:xfrm>
              <a:custGeom>
                <a:rect b="b" l="l" r="r" t="t"/>
                <a:pathLst>
                  <a:path extrusionOk="0" h="53943" w="36312">
                    <a:moveTo>
                      <a:pt x="28125" y="53943"/>
                    </a:moveTo>
                    <a:cubicBezTo>
                      <a:pt x="14157" y="45274"/>
                      <a:pt x="5970" y="31306"/>
                      <a:pt x="190" y="15894"/>
                    </a:cubicBezTo>
                    <a:cubicBezTo>
                      <a:pt x="-773" y="13004"/>
                      <a:pt x="2117" y="8188"/>
                      <a:pt x="4525" y="0"/>
                    </a:cubicBezTo>
                    <a:cubicBezTo>
                      <a:pt x="17529" y="18302"/>
                      <a:pt x="27162" y="33233"/>
                      <a:pt x="36313" y="48645"/>
                    </a:cubicBezTo>
                    <a:cubicBezTo>
                      <a:pt x="33905" y="50572"/>
                      <a:pt x="31015" y="52498"/>
                      <a:pt x="28125" y="53943"/>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5"/>
              <p:cNvSpPr/>
              <p:nvPr/>
            </p:nvSpPr>
            <p:spPr>
              <a:xfrm>
                <a:off x="5730783" y="5462130"/>
                <a:ext cx="52583" cy="21832"/>
              </a:xfrm>
              <a:custGeom>
                <a:rect b="b" l="l" r="r" t="t"/>
                <a:pathLst>
                  <a:path extrusionOk="0" h="21832" w="52583">
                    <a:moveTo>
                      <a:pt x="52584" y="19358"/>
                    </a:moveTo>
                    <a:cubicBezTo>
                      <a:pt x="37653" y="24174"/>
                      <a:pt x="23204" y="21284"/>
                      <a:pt x="9237" y="16468"/>
                    </a:cubicBezTo>
                    <a:cubicBezTo>
                      <a:pt x="2976" y="14541"/>
                      <a:pt x="-2323" y="10688"/>
                      <a:pt x="1049" y="3464"/>
                    </a:cubicBezTo>
                    <a:cubicBezTo>
                      <a:pt x="2494" y="1056"/>
                      <a:pt x="9718" y="-389"/>
                      <a:pt x="14053" y="92"/>
                    </a:cubicBezTo>
                    <a:cubicBezTo>
                      <a:pt x="24167" y="1537"/>
                      <a:pt x="34282" y="3945"/>
                      <a:pt x="44396" y="5872"/>
                    </a:cubicBezTo>
                    <a:cubicBezTo>
                      <a:pt x="50176" y="7798"/>
                      <a:pt x="50176" y="8280"/>
                      <a:pt x="52584" y="19358"/>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5"/>
              <p:cNvSpPr/>
              <p:nvPr/>
            </p:nvSpPr>
            <p:spPr>
              <a:xfrm>
                <a:off x="5663686" y="5321585"/>
                <a:ext cx="18717" cy="53943"/>
              </a:xfrm>
              <a:custGeom>
                <a:rect b="b" l="l" r="r" t="t"/>
                <a:pathLst>
                  <a:path extrusionOk="0" h="53943" w="18717">
                    <a:moveTo>
                      <a:pt x="16611" y="0"/>
                    </a:moveTo>
                    <a:cubicBezTo>
                      <a:pt x="21909" y="15894"/>
                      <a:pt x="16611" y="43347"/>
                      <a:pt x="7460" y="53943"/>
                    </a:cubicBezTo>
                    <a:cubicBezTo>
                      <a:pt x="-5063" y="41902"/>
                      <a:pt x="-1691" y="19747"/>
                      <a:pt x="16611" y="0"/>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9" name="Google Shape;269;p5"/>
            <p:cNvGrpSpPr/>
            <p:nvPr/>
          </p:nvGrpSpPr>
          <p:grpSpPr>
            <a:xfrm>
              <a:off x="4507953" y="5258277"/>
              <a:ext cx="228009" cy="226134"/>
              <a:chOff x="4507953" y="5258277"/>
              <a:chExt cx="228009" cy="226134"/>
            </a:xfrm>
          </p:grpSpPr>
          <p:sp>
            <p:nvSpPr>
              <p:cNvPr id="270" name="Google Shape;270;p5"/>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 name="Google Shape;271;p5"/>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5"/>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5"/>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5"/>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5"/>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 name="Google Shape;276;p5"/>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5"/>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5"/>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279" name="Shape 279"/>
        <p:cNvGrpSpPr/>
        <p:nvPr/>
      </p:nvGrpSpPr>
      <p:grpSpPr>
        <a:xfrm>
          <a:off x="0" y="0"/>
          <a:ext cx="0" cy="0"/>
          <a:chOff x="0" y="0"/>
          <a:chExt cx="0" cy="0"/>
        </a:xfrm>
      </p:grpSpPr>
      <p:grpSp>
        <p:nvGrpSpPr>
          <p:cNvPr id="280" name="Google Shape;280;p6"/>
          <p:cNvGrpSpPr/>
          <p:nvPr/>
        </p:nvGrpSpPr>
        <p:grpSpPr>
          <a:xfrm>
            <a:off x="338413" y="298725"/>
            <a:ext cx="613362" cy="6228210"/>
            <a:chOff x="2531017" y="2440013"/>
            <a:chExt cx="230440" cy="2339937"/>
          </a:xfrm>
        </p:grpSpPr>
        <p:grpSp>
          <p:nvGrpSpPr>
            <p:cNvPr id="281" name="Google Shape;281;p6"/>
            <p:cNvGrpSpPr/>
            <p:nvPr/>
          </p:nvGrpSpPr>
          <p:grpSpPr>
            <a:xfrm>
              <a:off x="2531223" y="2969632"/>
              <a:ext cx="230028" cy="230702"/>
              <a:chOff x="2773898" y="5255120"/>
              <a:chExt cx="230028" cy="230702"/>
            </a:xfrm>
          </p:grpSpPr>
          <p:sp>
            <p:nvSpPr>
              <p:cNvPr id="282" name="Google Shape;282;p6"/>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6"/>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6"/>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6"/>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6"/>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6"/>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6"/>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6"/>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p6"/>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1" name="Google Shape;291;p6"/>
            <p:cNvGrpSpPr/>
            <p:nvPr/>
          </p:nvGrpSpPr>
          <p:grpSpPr>
            <a:xfrm>
              <a:off x="2531113" y="2440013"/>
              <a:ext cx="230249" cy="231387"/>
              <a:chOff x="2197167" y="5253193"/>
              <a:chExt cx="230249" cy="231387"/>
            </a:xfrm>
          </p:grpSpPr>
          <p:sp>
            <p:nvSpPr>
              <p:cNvPr id="292" name="Google Shape;292;p6"/>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6"/>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 name="Google Shape;294;p6"/>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 name="Google Shape;295;p6"/>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6"/>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6"/>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 name="Google Shape;298;p6"/>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 name="Google Shape;299;p6"/>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0" name="Google Shape;300;p6"/>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1" name="Google Shape;301;p6"/>
            <p:cNvGrpSpPr/>
            <p:nvPr/>
          </p:nvGrpSpPr>
          <p:grpSpPr>
            <a:xfrm>
              <a:off x="2531516" y="4026574"/>
              <a:ext cx="229443" cy="229009"/>
              <a:chOff x="3929554" y="5254958"/>
              <a:chExt cx="229443" cy="229009"/>
            </a:xfrm>
          </p:grpSpPr>
          <p:sp>
            <p:nvSpPr>
              <p:cNvPr id="302" name="Google Shape;302;p6"/>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6"/>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6"/>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6"/>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 name="Google Shape;306;p6"/>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6"/>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6"/>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6"/>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6"/>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1" name="Google Shape;311;p6"/>
            <p:cNvGrpSpPr/>
            <p:nvPr/>
          </p:nvGrpSpPr>
          <p:grpSpPr>
            <a:xfrm>
              <a:off x="2531017" y="3498566"/>
              <a:ext cx="230440" cy="229776"/>
              <a:chOff x="3352210" y="5255083"/>
              <a:chExt cx="230440" cy="229776"/>
            </a:xfrm>
          </p:grpSpPr>
          <p:sp>
            <p:nvSpPr>
              <p:cNvPr id="312" name="Google Shape;312;p6"/>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 name="Google Shape;313;p6"/>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 name="Google Shape;314;p6"/>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 name="Google Shape;315;p6"/>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 name="Google Shape;316;p6"/>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 name="Google Shape;317;p6"/>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 name="Google Shape;318;p6"/>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 name="Google Shape;319;p6"/>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 name="Google Shape;320;p6"/>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21" name="Google Shape;321;p6"/>
            <p:cNvGrpSpPr/>
            <p:nvPr/>
          </p:nvGrpSpPr>
          <p:grpSpPr>
            <a:xfrm>
              <a:off x="2532233" y="4553816"/>
              <a:ext cx="228009" cy="226134"/>
              <a:chOff x="4507953" y="5258277"/>
              <a:chExt cx="228009" cy="226134"/>
            </a:xfrm>
          </p:grpSpPr>
          <p:sp>
            <p:nvSpPr>
              <p:cNvPr id="322" name="Google Shape;322;p6"/>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6"/>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6"/>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6"/>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6"/>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6"/>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6"/>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6"/>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6"/>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rot="5400000">
            <a:off x="-679350" y="62751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rgbClr val="F1E6E2"/>
                </a:solidFill>
                <a:latin typeface="Barlow Condensed"/>
                <a:ea typeface="Barlow Condensed"/>
                <a:cs typeface="Barlow Condensed"/>
                <a:sym typeface="Barlow Condensed"/>
              </a:rPr>
              <a:t>SLIDESMANIA.COM</a:t>
            </a:r>
            <a:endParaRPr sz="1300">
              <a:solidFill>
                <a:srgbClr val="F1E6E2"/>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7"/>
          <p:cNvSpPr txBox="1"/>
          <p:nvPr/>
        </p:nvSpPr>
        <p:spPr>
          <a:xfrm>
            <a:off x="4375355" y="1907458"/>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7"/>
          <p:cNvSpPr txBox="1"/>
          <p:nvPr/>
        </p:nvSpPr>
        <p:spPr>
          <a:xfrm>
            <a:off x="3460954" y="2128644"/>
            <a:ext cx="7265130" cy="1862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4800">
                <a:solidFill>
                  <a:schemeClr val="lt1"/>
                </a:solidFill>
                <a:latin typeface="Fredericka the Great"/>
                <a:ea typeface="Fredericka the Great"/>
                <a:cs typeface="Fredericka the Great"/>
                <a:sym typeface="Fredericka the Great"/>
              </a:rPr>
              <a:t>Data structures and Algorithm using C++</a:t>
            </a:r>
            <a:endParaRPr sz="4800">
              <a:solidFill>
                <a:srgbClr val="F2F2F2"/>
              </a:solidFill>
              <a:latin typeface="Fredericka the Great"/>
              <a:ea typeface="Fredericka the Great"/>
              <a:cs typeface="Fredericka the Great"/>
              <a:sym typeface="Fredericka the Great"/>
            </a:endParaRPr>
          </a:p>
        </p:txBody>
      </p:sp>
      <p:pic>
        <p:nvPicPr>
          <p:cNvPr descr="Imagen que contiene calibre, dispositivo, objeto&#10;&#10;Descripción generada automáticamente" id="337" name="Google Shape;337;p7"/>
          <p:cNvPicPr preferRelativeResize="0"/>
          <p:nvPr/>
        </p:nvPicPr>
        <p:blipFill rotWithShape="1">
          <a:blip r:embed="rId3">
            <a:alphaModFix/>
          </a:blip>
          <a:srcRect b="0" l="0" r="0" t="0"/>
          <a:stretch/>
        </p:blipFill>
        <p:spPr>
          <a:xfrm>
            <a:off x="3460954" y="3879293"/>
            <a:ext cx="7169468" cy="119844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16"/>
          <p:cNvPicPr preferRelativeResize="0"/>
          <p:nvPr/>
        </p:nvPicPr>
        <p:blipFill rotWithShape="1">
          <a:blip r:embed="rId3">
            <a:alphaModFix/>
          </a:blip>
          <a:srcRect b="0" l="0" r="0" t="0"/>
          <a:stretch/>
        </p:blipFill>
        <p:spPr>
          <a:xfrm>
            <a:off x="4155316" y="624885"/>
            <a:ext cx="5755601" cy="5773686"/>
          </a:xfrm>
          <a:prstGeom prst="rect">
            <a:avLst/>
          </a:prstGeom>
          <a:noFill/>
          <a:ln>
            <a:noFill/>
          </a:ln>
        </p:spPr>
      </p:pic>
      <p:sp>
        <p:nvSpPr>
          <p:cNvPr id="438" name="Google Shape;438;p16"/>
          <p:cNvSpPr txBox="1"/>
          <p:nvPr/>
        </p:nvSpPr>
        <p:spPr>
          <a:xfrm>
            <a:off x="4988550" y="2318875"/>
            <a:ext cx="4350000" cy="3308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000">
                <a:solidFill>
                  <a:schemeClr val="lt1"/>
                </a:solidFill>
                <a:latin typeface="Fredericka the Great"/>
                <a:ea typeface="Fredericka the Great"/>
                <a:cs typeface="Fredericka the Great"/>
                <a:sym typeface="Fredericka the Great"/>
              </a:rPr>
              <a:t>Example ADT</a:t>
            </a:r>
            <a:endParaRPr sz="4000">
              <a:solidFill>
                <a:schemeClr val="lt1"/>
              </a:solidFill>
              <a:latin typeface="Fredericka the Great"/>
              <a:ea typeface="Fredericka the Great"/>
              <a:cs typeface="Fredericka the Great"/>
              <a:sym typeface="Fredericka the Great"/>
            </a:endParaRPr>
          </a:p>
          <a:p>
            <a:pPr indent="-482600" lvl="0" marL="457200" marR="0" rtl="0" algn="ctr">
              <a:spcBef>
                <a:spcPts val="0"/>
              </a:spcBef>
              <a:spcAft>
                <a:spcPts val="0"/>
              </a:spcAft>
              <a:buClr>
                <a:schemeClr val="lt1"/>
              </a:buClr>
              <a:buSzPts val="4000"/>
              <a:buFont typeface="Fredericka the Great"/>
              <a:buChar char="❖"/>
            </a:pPr>
            <a:r>
              <a:rPr lang="es-ES" sz="4000">
                <a:solidFill>
                  <a:schemeClr val="lt1"/>
                </a:solidFill>
                <a:latin typeface="Fredericka the Great"/>
                <a:ea typeface="Fredericka the Great"/>
                <a:cs typeface="Fredericka the Great"/>
                <a:sym typeface="Fredericka the Great"/>
              </a:rPr>
              <a:t>stack</a:t>
            </a:r>
            <a:endParaRPr sz="4000">
              <a:solidFill>
                <a:schemeClr val="lt1"/>
              </a:solidFill>
              <a:latin typeface="Fredericka the Great"/>
              <a:ea typeface="Fredericka the Great"/>
              <a:cs typeface="Fredericka the Great"/>
              <a:sym typeface="Fredericka the Great"/>
            </a:endParaRPr>
          </a:p>
          <a:p>
            <a:pPr indent="-482600" lvl="0" marL="457200" marR="0" rtl="0" algn="ctr">
              <a:spcBef>
                <a:spcPts val="0"/>
              </a:spcBef>
              <a:spcAft>
                <a:spcPts val="0"/>
              </a:spcAft>
              <a:buClr>
                <a:schemeClr val="lt1"/>
              </a:buClr>
              <a:buSzPts val="4000"/>
              <a:buFont typeface="Fredericka the Great"/>
              <a:buChar char="❖"/>
            </a:pPr>
            <a:r>
              <a:rPr lang="es-ES" sz="4000">
                <a:solidFill>
                  <a:schemeClr val="lt1"/>
                </a:solidFill>
                <a:latin typeface="Fredericka the Great"/>
                <a:ea typeface="Fredericka the Great"/>
                <a:cs typeface="Fredericka the Great"/>
                <a:sym typeface="Fredericka the Great"/>
              </a:rPr>
              <a:t>queue</a:t>
            </a:r>
            <a:endParaRPr sz="4000">
              <a:solidFill>
                <a:schemeClr val="lt1"/>
              </a:solidFill>
              <a:latin typeface="Fredericka the Great"/>
              <a:ea typeface="Fredericka the Great"/>
              <a:cs typeface="Fredericka the Great"/>
              <a:sym typeface="Fredericka the Great"/>
            </a:endParaRPr>
          </a:p>
          <a:p>
            <a:pPr indent="-482600" lvl="0" marL="457200" marR="0" rtl="0" algn="ctr">
              <a:spcBef>
                <a:spcPts val="0"/>
              </a:spcBef>
              <a:spcAft>
                <a:spcPts val="0"/>
              </a:spcAft>
              <a:buClr>
                <a:schemeClr val="lt1"/>
              </a:buClr>
              <a:buSzPts val="4000"/>
              <a:buFont typeface="Fredericka the Great"/>
              <a:buChar char="❖"/>
            </a:pPr>
            <a:r>
              <a:rPr lang="es-ES" sz="4000">
                <a:solidFill>
                  <a:schemeClr val="lt1"/>
                </a:solidFill>
                <a:latin typeface="Fredericka the Great"/>
                <a:ea typeface="Fredericka the Great"/>
                <a:cs typeface="Fredericka the Great"/>
                <a:sym typeface="Fredericka the Great"/>
              </a:rPr>
              <a:t>linked list</a:t>
            </a:r>
            <a:endParaRPr sz="4000">
              <a:solidFill>
                <a:schemeClr val="lt1"/>
              </a:solidFill>
              <a:latin typeface="Fredericka the Great"/>
              <a:ea typeface="Fredericka the Great"/>
              <a:cs typeface="Fredericka the Great"/>
              <a:sym typeface="Fredericka the Grea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descr="Imagen que contiene humo&#10;&#10;Descripción generada automáticamente" id="443" name="Google Shape;443;p17"/>
          <p:cNvPicPr preferRelativeResize="0"/>
          <p:nvPr/>
        </p:nvPicPr>
        <p:blipFill rotWithShape="1">
          <a:blip r:embed="rId3">
            <a:alphaModFix/>
          </a:blip>
          <a:srcRect b="0" l="0" r="0" t="0"/>
          <a:stretch/>
        </p:blipFill>
        <p:spPr>
          <a:xfrm>
            <a:off x="9134558" y="167796"/>
            <a:ext cx="2962136" cy="806208"/>
          </a:xfrm>
          <a:prstGeom prst="rect">
            <a:avLst/>
          </a:prstGeom>
          <a:noFill/>
          <a:ln>
            <a:noFill/>
          </a:ln>
        </p:spPr>
      </p:pic>
      <p:pic>
        <p:nvPicPr>
          <p:cNvPr descr="Imagen que contiene humo&#10;&#10;Descripción generada automáticamente" id="444" name="Google Shape;444;p17"/>
          <p:cNvPicPr preferRelativeResize="0"/>
          <p:nvPr/>
        </p:nvPicPr>
        <p:blipFill rotWithShape="1">
          <a:blip r:embed="rId4">
            <a:alphaModFix/>
          </a:blip>
          <a:srcRect b="0" l="0" r="0" t="0"/>
          <a:stretch/>
        </p:blipFill>
        <p:spPr>
          <a:xfrm>
            <a:off x="10" y="12905"/>
            <a:ext cx="2962135" cy="805174"/>
          </a:xfrm>
          <a:prstGeom prst="rect">
            <a:avLst/>
          </a:prstGeom>
          <a:noFill/>
          <a:ln>
            <a:noFill/>
          </a:ln>
        </p:spPr>
      </p:pic>
      <p:sp>
        <p:nvSpPr>
          <p:cNvPr id="445" name="Google Shape;445;p17"/>
          <p:cNvSpPr txBox="1"/>
          <p:nvPr/>
        </p:nvSpPr>
        <p:spPr>
          <a:xfrm>
            <a:off x="3057450" y="0"/>
            <a:ext cx="60771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4400">
                <a:solidFill>
                  <a:schemeClr val="lt1"/>
                </a:solidFill>
                <a:latin typeface="Fredericka the Great"/>
                <a:ea typeface="Fredericka the Great"/>
                <a:cs typeface="Fredericka the Great"/>
                <a:sym typeface="Fredericka the Great"/>
              </a:rPr>
              <a:t>Stack</a:t>
            </a:r>
            <a:r>
              <a:rPr lang="es-ES" sz="4400">
                <a:solidFill>
                  <a:schemeClr val="lt1"/>
                </a:solidFill>
                <a:latin typeface="Fredericka the Great"/>
                <a:ea typeface="Fredericka the Great"/>
                <a:cs typeface="Fredericka the Great"/>
                <a:sym typeface="Fredericka the Great"/>
              </a:rPr>
              <a:t> ADT operations</a:t>
            </a:r>
            <a:endParaRPr sz="600">
              <a:solidFill>
                <a:srgbClr val="F2F2F2"/>
              </a:solidFill>
              <a:latin typeface="Fredericka the Great"/>
              <a:ea typeface="Fredericka the Great"/>
              <a:cs typeface="Fredericka the Great"/>
              <a:sym typeface="Fredericka the Great"/>
            </a:endParaRPr>
          </a:p>
        </p:txBody>
      </p:sp>
      <p:sp>
        <p:nvSpPr>
          <p:cNvPr id="446" name="Google Shape;446;p17"/>
          <p:cNvSpPr txBox="1"/>
          <p:nvPr/>
        </p:nvSpPr>
        <p:spPr>
          <a:xfrm>
            <a:off x="179600" y="831000"/>
            <a:ext cx="11553300" cy="611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s-ES" sz="3000">
                <a:solidFill>
                  <a:schemeClr val="lt1"/>
                </a:solidFill>
                <a:latin typeface="Gaegu"/>
                <a:ea typeface="Gaegu"/>
                <a:cs typeface="Gaegu"/>
                <a:sym typeface="Gaegu"/>
              </a:rPr>
              <a:t>Last In First Out (LIFO) method is adopted in stack</a:t>
            </a:r>
            <a:endParaRPr sz="3000">
              <a:solidFill>
                <a:schemeClr val="lt1"/>
              </a:solidFill>
              <a:latin typeface="Gaegu"/>
              <a:ea typeface="Gaegu"/>
              <a:cs typeface="Gaegu"/>
              <a:sym typeface="Gaegu"/>
            </a:endParaRPr>
          </a:p>
          <a:p>
            <a:pPr indent="0" lvl="0" marL="0" rtl="0" algn="l">
              <a:lnSpc>
                <a:spcPct val="100000"/>
              </a:lnSpc>
              <a:spcBef>
                <a:spcPts val="0"/>
              </a:spcBef>
              <a:spcAft>
                <a:spcPts val="0"/>
              </a:spcAft>
              <a:buSzPts val="1100"/>
              <a:buNone/>
            </a:pPr>
            <a:r>
              <a:rPr lang="es-ES" sz="3000">
                <a:solidFill>
                  <a:schemeClr val="lt1"/>
                </a:solidFill>
                <a:latin typeface="Gaegu"/>
                <a:ea typeface="Gaegu"/>
                <a:cs typeface="Gaegu"/>
                <a:sym typeface="Gaegu"/>
              </a:rPr>
              <a:t>A Stack contains elements of same type arranged in sequential order.</a:t>
            </a:r>
            <a:endParaRPr sz="3000">
              <a:solidFill>
                <a:schemeClr val="lt1"/>
              </a:solidFill>
              <a:latin typeface="Gaegu"/>
              <a:ea typeface="Gaegu"/>
              <a:cs typeface="Gaegu"/>
              <a:sym typeface="Gaegu"/>
            </a:endParaRPr>
          </a:p>
          <a:p>
            <a:pPr indent="0" lvl="0" marL="0" rtl="0" algn="l">
              <a:lnSpc>
                <a:spcPct val="100000"/>
              </a:lnSpc>
              <a:spcBef>
                <a:spcPts val="0"/>
              </a:spcBef>
              <a:spcAft>
                <a:spcPts val="0"/>
              </a:spcAft>
              <a:buSzPts val="1100"/>
              <a:buNone/>
            </a:pPr>
            <a:r>
              <a:rPr lang="es-ES" sz="3000">
                <a:solidFill>
                  <a:schemeClr val="lt1"/>
                </a:solidFill>
                <a:latin typeface="Gaegu"/>
                <a:ea typeface="Gaegu"/>
                <a:cs typeface="Gaegu"/>
                <a:sym typeface="Gaegu"/>
              </a:rPr>
              <a:t>All operations takes place at a single end that is top of the stack and following operations can be performed:</a:t>
            </a:r>
            <a:endParaRPr sz="3000">
              <a:solidFill>
                <a:schemeClr val="lt1"/>
              </a:solidFill>
              <a:latin typeface="Gaegu"/>
              <a:ea typeface="Gaegu"/>
              <a:cs typeface="Gaegu"/>
              <a:sym typeface="Gaegu"/>
            </a:endParaRPr>
          </a:p>
          <a:p>
            <a:pPr indent="0" lvl="0" marL="0" rtl="0" algn="l">
              <a:lnSpc>
                <a:spcPct val="100000"/>
              </a:lnSpc>
              <a:spcBef>
                <a:spcPts val="0"/>
              </a:spcBef>
              <a:spcAft>
                <a:spcPts val="0"/>
              </a:spcAft>
              <a:buSzPts val="1100"/>
              <a:buNone/>
            </a:pPr>
            <a:r>
              <a:rPr lang="es-ES" sz="3000">
                <a:solidFill>
                  <a:schemeClr val="lt1"/>
                </a:solidFill>
                <a:latin typeface="Gaegu"/>
                <a:ea typeface="Gaegu"/>
                <a:cs typeface="Gaegu"/>
                <a:sym typeface="Gaegu"/>
              </a:rPr>
              <a:t>push() – Insert an element at one end of the stack called top.</a:t>
            </a:r>
            <a:endParaRPr sz="3000">
              <a:solidFill>
                <a:schemeClr val="lt1"/>
              </a:solidFill>
              <a:latin typeface="Gaegu"/>
              <a:ea typeface="Gaegu"/>
              <a:cs typeface="Gaegu"/>
              <a:sym typeface="Gaegu"/>
            </a:endParaRPr>
          </a:p>
          <a:p>
            <a:pPr indent="0" lvl="0" marL="0" rtl="0" algn="l">
              <a:lnSpc>
                <a:spcPct val="100000"/>
              </a:lnSpc>
              <a:spcBef>
                <a:spcPts val="0"/>
              </a:spcBef>
              <a:spcAft>
                <a:spcPts val="0"/>
              </a:spcAft>
              <a:buSzPts val="1100"/>
              <a:buNone/>
            </a:pPr>
            <a:r>
              <a:rPr lang="es-ES" sz="3000">
                <a:solidFill>
                  <a:schemeClr val="lt1"/>
                </a:solidFill>
                <a:latin typeface="Gaegu"/>
                <a:ea typeface="Gaegu"/>
                <a:cs typeface="Gaegu"/>
                <a:sym typeface="Gaegu"/>
              </a:rPr>
              <a:t>pop() – Remove and return the element at the top of the stack, if it is not empty.</a:t>
            </a:r>
            <a:endParaRPr sz="3000">
              <a:solidFill>
                <a:schemeClr val="lt1"/>
              </a:solidFill>
              <a:latin typeface="Gaegu"/>
              <a:ea typeface="Gaegu"/>
              <a:cs typeface="Gaegu"/>
              <a:sym typeface="Gaegu"/>
            </a:endParaRPr>
          </a:p>
          <a:p>
            <a:pPr indent="0" lvl="0" marL="0" rtl="0" algn="l">
              <a:lnSpc>
                <a:spcPct val="100000"/>
              </a:lnSpc>
              <a:spcBef>
                <a:spcPts val="0"/>
              </a:spcBef>
              <a:spcAft>
                <a:spcPts val="0"/>
              </a:spcAft>
              <a:buSzPts val="1100"/>
              <a:buNone/>
            </a:pPr>
            <a:r>
              <a:rPr lang="es-ES" sz="3000">
                <a:solidFill>
                  <a:schemeClr val="lt1"/>
                </a:solidFill>
                <a:latin typeface="Gaegu"/>
                <a:ea typeface="Gaegu"/>
                <a:cs typeface="Gaegu"/>
                <a:sym typeface="Gaegu"/>
              </a:rPr>
              <a:t>peek() – Return the element at the top of the stack without removing it, if the stack is not empty.</a:t>
            </a:r>
            <a:endParaRPr sz="3000">
              <a:solidFill>
                <a:schemeClr val="lt1"/>
              </a:solidFill>
              <a:latin typeface="Gaegu"/>
              <a:ea typeface="Gaegu"/>
              <a:cs typeface="Gaegu"/>
              <a:sym typeface="Gaegu"/>
            </a:endParaRPr>
          </a:p>
          <a:p>
            <a:pPr indent="0" lvl="0" marL="0" rtl="0" algn="l">
              <a:lnSpc>
                <a:spcPct val="100000"/>
              </a:lnSpc>
              <a:spcBef>
                <a:spcPts val="0"/>
              </a:spcBef>
              <a:spcAft>
                <a:spcPts val="0"/>
              </a:spcAft>
              <a:buSzPts val="1100"/>
              <a:buNone/>
            </a:pPr>
            <a:r>
              <a:rPr lang="es-ES" sz="3000">
                <a:solidFill>
                  <a:schemeClr val="lt1"/>
                </a:solidFill>
                <a:latin typeface="Gaegu"/>
                <a:ea typeface="Gaegu"/>
                <a:cs typeface="Gaegu"/>
                <a:sym typeface="Gaegu"/>
              </a:rPr>
              <a:t>size() – Return the number of elements in the stack.</a:t>
            </a:r>
            <a:endParaRPr sz="3000">
              <a:solidFill>
                <a:schemeClr val="lt1"/>
              </a:solidFill>
              <a:latin typeface="Gaegu"/>
              <a:ea typeface="Gaegu"/>
              <a:cs typeface="Gaegu"/>
              <a:sym typeface="Gaegu"/>
            </a:endParaRPr>
          </a:p>
          <a:p>
            <a:pPr indent="0" lvl="0" marL="0" rtl="0" algn="l">
              <a:lnSpc>
                <a:spcPct val="100000"/>
              </a:lnSpc>
              <a:spcBef>
                <a:spcPts val="0"/>
              </a:spcBef>
              <a:spcAft>
                <a:spcPts val="0"/>
              </a:spcAft>
              <a:buSzPts val="1100"/>
              <a:buNone/>
            </a:pPr>
            <a:r>
              <a:rPr lang="es-ES" sz="3000">
                <a:solidFill>
                  <a:schemeClr val="lt1"/>
                </a:solidFill>
                <a:latin typeface="Gaegu"/>
                <a:ea typeface="Gaegu"/>
                <a:cs typeface="Gaegu"/>
                <a:sym typeface="Gaegu"/>
              </a:rPr>
              <a:t>isEmpty() – Return true if the stack is empty, otherwise return false.</a:t>
            </a:r>
            <a:endParaRPr sz="3000">
              <a:solidFill>
                <a:schemeClr val="lt1"/>
              </a:solidFill>
              <a:latin typeface="Gaegu"/>
              <a:ea typeface="Gaegu"/>
              <a:cs typeface="Gaegu"/>
              <a:sym typeface="Gaegu"/>
            </a:endParaRPr>
          </a:p>
          <a:p>
            <a:pPr indent="0" lvl="0" marL="0" rtl="0" algn="l">
              <a:lnSpc>
                <a:spcPct val="100000"/>
              </a:lnSpc>
              <a:spcBef>
                <a:spcPts val="0"/>
              </a:spcBef>
              <a:spcAft>
                <a:spcPts val="0"/>
              </a:spcAft>
              <a:buSzPts val="1100"/>
              <a:buNone/>
            </a:pPr>
            <a:r>
              <a:rPr lang="es-ES" sz="3100">
                <a:solidFill>
                  <a:schemeClr val="lt1"/>
                </a:solidFill>
                <a:latin typeface="Gaegu"/>
                <a:ea typeface="Gaegu"/>
                <a:cs typeface="Gaegu"/>
                <a:sym typeface="Gaegu"/>
              </a:rPr>
              <a:t>isFull() – Return true if the stack is full, otherwise return false.</a:t>
            </a:r>
            <a:endParaRPr sz="3100">
              <a:solidFill>
                <a:schemeClr val="lt1"/>
              </a:solidFill>
              <a:latin typeface="Gaegu"/>
              <a:ea typeface="Gaegu"/>
              <a:cs typeface="Gaegu"/>
              <a:sym typeface="Gaegu"/>
            </a:endParaRPr>
          </a:p>
          <a:p>
            <a:pPr indent="0" lvl="0" marL="0" marR="0" rtl="0" algn="ctr">
              <a:lnSpc>
                <a:spcPct val="100000"/>
              </a:lnSpc>
              <a:spcBef>
                <a:spcPts val="0"/>
              </a:spcBef>
              <a:spcAft>
                <a:spcPts val="0"/>
              </a:spcAft>
              <a:buNone/>
            </a:pPr>
            <a:r>
              <a:t/>
            </a:r>
            <a:endParaRPr sz="3600">
              <a:solidFill>
                <a:schemeClr val="lt1"/>
              </a:solidFill>
              <a:latin typeface="Gaegu"/>
              <a:ea typeface="Gaegu"/>
              <a:cs typeface="Gaegu"/>
              <a:sym typeface="Gaegu"/>
            </a:endParaRPr>
          </a:p>
        </p:txBody>
      </p:sp>
      <p:pic>
        <p:nvPicPr>
          <p:cNvPr id="447" name="Google Shape;447;p17"/>
          <p:cNvPicPr preferRelativeResize="0"/>
          <p:nvPr/>
        </p:nvPicPr>
        <p:blipFill>
          <a:blip r:embed="rId5">
            <a:alphaModFix/>
          </a:blip>
          <a:stretch>
            <a:fillRect/>
          </a:stretch>
        </p:blipFill>
        <p:spPr>
          <a:xfrm>
            <a:off x="8458328" y="4182125"/>
            <a:ext cx="3733675" cy="23030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descr="Imagen que contiene humo&#10;&#10;Descripción generada automáticamente" id="452" name="Google Shape;452;p18"/>
          <p:cNvPicPr preferRelativeResize="0"/>
          <p:nvPr/>
        </p:nvPicPr>
        <p:blipFill rotWithShape="1">
          <a:blip r:embed="rId3">
            <a:alphaModFix/>
          </a:blip>
          <a:srcRect b="0" l="0" r="0" t="0"/>
          <a:stretch/>
        </p:blipFill>
        <p:spPr>
          <a:xfrm>
            <a:off x="9134558" y="167796"/>
            <a:ext cx="2962136" cy="806208"/>
          </a:xfrm>
          <a:prstGeom prst="rect">
            <a:avLst/>
          </a:prstGeom>
          <a:noFill/>
          <a:ln>
            <a:noFill/>
          </a:ln>
        </p:spPr>
      </p:pic>
      <p:pic>
        <p:nvPicPr>
          <p:cNvPr descr="Imagen que contiene humo&#10;&#10;Descripción generada automáticamente" id="453" name="Google Shape;453;p18"/>
          <p:cNvPicPr preferRelativeResize="0"/>
          <p:nvPr/>
        </p:nvPicPr>
        <p:blipFill rotWithShape="1">
          <a:blip r:embed="rId4">
            <a:alphaModFix/>
          </a:blip>
          <a:srcRect b="0" l="0" r="0" t="0"/>
          <a:stretch/>
        </p:blipFill>
        <p:spPr>
          <a:xfrm>
            <a:off x="10" y="12905"/>
            <a:ext cx="2962135" cy="805174"/>
          </a:xfrm>
          <a:prstGeom prst="rect">
            <a:avLst/>
          </a:prstGeom>
          <a:noFill/>
          <a:ln>
            <a:noFill/>
          </a:ln>
        </p:spPr>
      </p:pic>
      <p:sp>
        <p:nvSpPr>
          <p:cNvPr id="454" name="Google Shape;454;p18"/>
          <p:cNvSpPr txBox="1"/>
          <p:nvPr/>
        </p:nvSpPr>
        <p:spPr>
          <a:xfrm>
            <a:off x="3057450" y="0"/>
            <a:ext cx="60771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4300">
                <a:solidFill>
                  <a:schemeClr val="lt1"/>
                </a:solidFill>
                <a:latin typeface="Fredericka the Great"/>
                <a:ea typeface="Fredericka the Great"/>
                <a:cs typeface="Fredericka the Great"/>
                <a:sym typeface="Fredericka the Great"/>
              </a:rPr>
              <a:t>Queue</a:t>
            </a:r>
            <a:r>
              <a:rPr lang="es-ES" sz="4300">
                <a:solidFill>
                  <a:schemeClr val="lt1"/>
                </a:solidFill>
                <a:latin typeface="Fredericka the Great"/>
                <a:ea typeface="Fredericka the Great"/>
                <a:cs typeface="Fredericka the Great"/>
                <a:sym typeface="Fredericka the Great"/>
              </a:rPr>
              <a:t> ADT operations</a:t>
            </a:r>
            <a:endParaRPr sz="500">
              <a:solidFill>
                <a:srgbClr val="F2F2F2"/>
              </a:solidFill>
              <a:latin typeface="Fredericka the Great"/>
              <a:ea typeface="Fredericka the Great"/>
              <a:cs typeface="Fredericka the Great"/>
              <a:sym typeface="Fredericka the Great"/>
            </a:endParaRPr>
          </a:p>
        </p:txBody>
      </p:sp>
      <p:sp>
        <p:nvSpPr>
          <p:cNvPr id="455" name="Google Shape;455;p18"/>
          <p:cNvSpPr txBox="1"/>
          <p:nvPr/>
        </p:nvSpPr>
        <p:spPr>
          <a:xfrm>
            <a:off x="179600" y="831000"/>
            <a:ext cx="11553300" cy="6113100"/>
          </a:xfrm>
          <a:prstGeom prst="rect">
            <a:avLst/>
          </a:prstGeom>
          <a:noFill/>
          <a:ln>
            <a:noFill/>
          </a:ln>
        </p:spPr>
        <p:txBody>
          <a:bodyPr anchorCtr="0" anchor="t" bIns="45700" lIns="91425" spcFirstLastPara="1" rIns="91425" wrap="square" tIns="45700">
            <a:noAutofit/>
          </a:bodyPr>
          <a:lstStyle/>
          <a:p>
            <a:pPr indent="0" lvl="0" marL="0" rtl="0" algn="l">
              <a:spcBef>
                <a:spcPts val="1200"/>
              </a:spcBef>
              <a:spcAft>
                <a:spcPts val="0"/>
              </a:spcAft>
              <a:buSzPts val="1100"/>
              <a:buNone/>
            </a:pPr>
            <a:r>
              <a:rPr lang="es-ES" sz="2000">
                <a:solidFill>
                  <a:schemeClr val="lt1"/>
                </a:solidFill>
                <a:latin typeface="Gaegu"/>
                <a:ea typeface="Gaegu"/>
                <a:cs typeface="Gaegu"/>
                <a:sym typeface="Gaegu"/>
              </a:rPr>
              <a:t>First</a:t>
            </a:r>
            <a:r>
              <a:rPr lang="es-ES" sz="2000">
                <a:solidFill>
                  <a:schemeClr val="lt1"/>
                </a:solidFill>
                <a:latin typeface="Gaegu"/>
                <a:ea typeface="Gaegu"/>
                <a:cs typeface="Gaegu"/>
                <a:sym typeface="Gaegu"/>
              </a:rPr>
              <a:t> In First Out (FIFO) method is adopted in Queue</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A Queue contains elements of same type arranged in sequential order. Operations takes place at both ends, insertion is done at end and deletion is done at front. Following operations can be performed:</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enqueue() – Insert an element at the end of the queue.</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dequeue() – Remove and return the first element of queue, if the queue is not empty.</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peek() – Return the element of the queue without removing it, if the queue is not empty.</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size() – Return the number of elements in the queue.</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isEmpty() – Return true if the queue is empty, otherwise return false.</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isFull() – Return true if the queue is full, otherwise return false.</a:t>
            </a:r>
            <a:endParaRPr sz="2000">
              <a:solidFill>
                <a:schemeClr val="lt1"/>
              </a:solidFill>
              <a:latin typeface="Gaegu"/>
              <a:ea typeface="Gaegu"/>
              <a:cs typeface="Gaegu"/>
              <a:sym typeface="Gaegu"/>
            </a:endParaRPr>
          </a:p>
          <a:p>
            <a:pPr indent="0" lvl="0" marL="0" marR="0" rtl="0" algn="ctr">
              <a:spcBef>
                <a:spcPts val="0"/>
              </a:spcBef>
              <a:spcAft>
                <a:spcPts val="0"/>
              </a:spcAft>
              <a:buNone/>
            </a:pPr>
            <a:r>
              <a:t/>
            </a:r>
            <a:endParaRPr sz="2600">
              <a:solidFill>
                <a:schemeClr val="lt1"/>
              </a:solidFill>
              <a:latin typeface="Gaegu"/>
              <a:ea typeface="Gaegu"/>
              <a:cs typeface="Gaegu"/>
              <a:sym typeface="Gaegu"/>
            </a:endParaRPr>
          </a:p>
        </p:txBody>
      </p:sp>
      <p:pic>
        <p:nvPicPr>
          <p:cNvPr id="456" name="Google Shape;456;p18"/>
          <p:cNvPicPr preferRelativeResize="0"/>
          <p:nvPr/>
        </p:nvPicPr>
        <p:blipFill>
          <a:blip r:embed="rId5">
            <a:alphaModFix/>
          </a:blip>
          <a:stretch>
            <a:fillRect/>
          </a:stretch>
        </p:blipFill>
        <p:spPr>
          <a:xfrm>
            <a:off x="7810450" y="3736250"/>
            <a:ext cx="4286250" cy="2857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descr="Imagen que contiene humo&#10;&#10;Descripción generada automáticamente" id="461" name="Google Shape;461;p19"/>
          <p:cNvPicPr preferRelativeResize="0"/>
          <p:nvPr/>
        </p:nvPicPr>
        <p:blipFill rotWithShape="1">
          <a:blip r:embed="rId3">
            <a:alphaModFix/>
          </a:blip>
          <a:srcRect b="0" l="0" r="0" t="0"/>
          <a:stretch/>
        </p:blipFill>
        <p:spPr>
          <a:xfrm>
            <a:off x="9977073" y="167800"/>
            <a:ext cx="2119624" cy="806200"/>
          </a:xfrm>
          <a:prstGeom prst="rect">
            <a:avLst/>
          </a:prstGeom>
          <a:noFill/>
          <a:ln>
            <a:noFill/>
          </a:ln>
        </p:spPr>
      </p:pic>
      <p:pic>
        <p:nvPicPr>
          <p:cNvPr descr="Imagen que contiene humo&#10;&#10;Descripción generada automáticamente" id="462" name="Google Shape;462;p19"/>
          <p:cNvPicPr preferRelativeResize="0"/>
          <p:nvPr/>
        </p:nvPicPr>
        <p:blipFill rotWithShape="1">
          <a:blip r:embed="rId4">
            <a:alphaModFix/>
          </a:blip>
          <a:srcRect b="0" l="0" r="0" t="0"/>
          <a:stretch/>
        </p:blipFill>
        <p:spPr>
          <a:xfrm>
            <a:off x="2" y="12900"/>
            <a:ext cx="2314676" cy="805175"/>
          </a:xfrm>
          <a:prstGeom prst="rect">
            <a:avLst/>
          </a:prstGeom>
          <a:noFill/>
          <a:ln>
            <a:noFill/>
          </a:ln>
        </p:spPr>
      </p:pic>
      <p:sp>
        <p:nvSpPr>
          <p:cNvPr id="463" name="Google Shape;463;p19"/>
          <p:cNvSpPr txBox="1"/>
          <p:nvPr/>
        </p:nvSpPr>
        <p:spPr>
          <a:xfrm>
            <a:off x="2374550" y="0"/>
            <a:ext cx="76026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4300">
                <a:solidFill>
                  <a:schemeClr val="lt1"/>
                </a:solidFill>
                <a:latin typeface="Fredericka the Great"/>
                <a:ea typeface="Fredericka the Great"/>
                <a:cs typeface="Fredericka the Great"/>
                <a:sym typeface="Fredericka the Great"/>
              </a:rPr>
              <a:t>Linked List</a:t>
            </a:r>
            <a:r>
              <a:rPr lang="es-ES" sz="4300">
                <a:solidFill>
                  <a:schemeClr val="lt1"/>
                </a:solidFill>
                <a:latin typeface="Fredericka the Great"/>
                <a:ea typeface="Fredericka the Great"/>
                <a:cs typeface="Fredericka the Great"/>
                <a:sym typeface="Fredericka the Great"/>
              </a:rPr>
              <a:t> ADT operations</a:t>
            </a:r>
            <a:endParaRPr sz="500">
              <a:solidFill>
                <a:srgbClr val="F2F2F2"/>
              </a:solidFill>
              <a:latin typeface="Fredericka the Great"/>
              <a:ea typeface="Fredericka the Great"/>
              <a:cs typeface="Fredericka the Great"/>
              <a:sym typeface="Fredericka the Great"/>
            </a:endParaRPr>
          </a:p>
        </p:txBody>
      </p:sp>
      <p:sp>
        <p:nvSpPr>
          <p:cNvPr id="464" name="Google Shape;464;p19"/>
          <p:cNvSpPr txBox="1"/>
          <p:nvPr/>
        </p:nvSpPr>
        <p:spPr>
          <a:xfrm>
            <a:off x="179600" y="831000"/>
            <a:ext cx="11553300" cy="6113100"/>
          </a:xfrm>
          <a:prstGeom prst="rect">
            <a:avLst/>
          </a:prstGeom>
          <a:noFill/>
          <a:ln>
            <a:noFill/>
          </a:ln>
        </p:spPr>
        <p:txBody>
          <a:bodyPr anchorCtr="0" anchor="t" bIns="45700" lIns="91425" spcFirstLastPara="1" rIns="91425" wrap="square" tIns="45700">
            <a:noAutofit/>
          </a:bodyPr>
          <a:lstStyle/>
          <a:p>
            <a:pPr indent="0" lvl="0" marL="0" rtl="0" algn="l">
              <a:spcBef>
                <a:spcPts val="1200"/>
              </a:spcBef>
              <a:spcAft>
                <a:spcPts val="0"/>
              </a:spcAft>
              <a:buSzPts val="1100"/>
              <a:buNone/>
            </a:pPr>
            <a:r>
              <a:rPr lang="es-ES" sz="2000">
                <a:solidFill>
                  <a:schemeClr val="lt1"/>
                </a:solidFill>
                <a:latin typeface="Gaegu"/>
                <a:ea typeface="Gaegu"/>
                <a:cs typeface="Gaegu"/>
                <a:sym typeface="Gaegu"/>
              </a:rPr>
              <a:t>get() –  	Return an element from the list at any given position.</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insert() – Insert an element at any position of the list.</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remove() – Remove the first occurrence of any element from a non-empty list.</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removeAt() – Remove the element at a specified location from a non-empty list.</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replace() –  Replace an element at any position by another element.</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Size() –  	Return the number of elements in the list.</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isEmpty() – Return true if the list is empty, otherwise return false.</a:t>
            </a:r>
            <a:endParaRPr sz="20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000">
                <a:solidFill>
                  <a:schemeClr val="lt1"/>
                </a:solidFill>
                <a:latin typeface="Gaegu"/>
                <a:ea typeface="Gaegu"/>
                <a:cs typeface="Gaegu"/>
                <a:sym typeface="Gaegu"/>
              </a:rPr>
              <a:t>isFull() – 	Return true if the list is full, otherwise return false.</a:t>
            </a:r>
            <a:endParaRPr sz="2000">
              <a:solidFill>
                <a:schemeClr val="lt1"/>
              </a:solidFill>
              <a:latin typeface="Gaegu"/>
              <a:ea typeface="Gaegu"/>
              <a:cs typeface="Gaegu"/>
              <a:sym typeface="Gaegu"/>
            </a:endParaRPr>
          </a:p>
          <a:p>
            <a:pPr indent="0" lvl="0" marL="0" marR="0" rtl="0" algn="ctr">
              <a:spcBef>
                <a:spcPts val="0"/>
              </a:spcBef>
              <a:spcAft>
                <a:spcPts val="0"/>
              </a:spcAft>
              <a:buNone/>
            </a:pPr>
            <a:r>
              <a:t/>
            </a:r>
            <a:endParaRPr sz="2600">
              <a:solidFill>
                <a:schemeClr val="lt1"/>
              </a:solidFill>
              <a:latin typeface="Gaegu"/>
              <a:ea typeface="Gaegu"/>
              <a:cs typeface="Gaegu"/>
              <a:sym typeface="Gaegu"/>
            </a:endParaRPr>
          </a:p>
        </p:txBody>
      </p:sp>
      <p:pic>
        <p:nvPicPr>
          <p:cNvPr id="465" name="Google Shape;465;p19"/>
          <p:cNvPicPr preferRelativeResize="0"/>
          <p:nvPr/>
        </p:nvPicPr>
        <p:blipFill>
          <a:blip r:embed="rId5">
            <a:alphaModFix/>
          </a:blip>
          <a:stretch>
            <a:fillRect/>
          </a:stretch>
        </p:blipFill>
        <p:spPr>
          <a:xfrm>
            <a:off x="563583" y="4903250"/>
            <a:ext cx="8256174" cy="11620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descr="Imagen que contiene humo&#10;&#10;Descripción generada automáticamente" id="471" name="Google Shape;471;p20"/>
          <p:cNvPicPr preferRelativeResize="0"/>
          <p:nvPr/>
        </p:nvPicPr>
        <p:blipFill rotWithShape="1">
          <a:blip r:embed="rId3">
            <a:alphaModFix/>
          </a:blip>
          <a:srcRect b="0" l="0" r="0" t="0"/>
          <a:stretch/>
        </p:blipFill>
        <p:spPr>
          <a:xfrm>
            <a:off x="9977073" y="167800"/>
            <a:ext cx="2119624" cy="806200"/>
          </a:xfrm>
          <a:prstGeom prst="rect">
            <a:avLst/>
          </a:prstGeom>
          <a:noFill/>
          <a:ln>
            <a:noFill/>
          </a:ln>
        </p:spPr>
      </p:pic>
      <p:pic>
        <p:nvPicPr>
          <p:cNvPr descr="Imagen que contiene humo&#10;&#10;Descripción generada automáticamente" id="472" name="Google Shape;472;p20"/>
          <p:cNvPicPr preferRelativeResize="0"/>
          <p:nvPr/>
        </p:nvPicPr>
        <p:blipFill rotWithShape="1">
          <a:blip r:embed="rId4">
            <a:alphaModFix/>
          </a:blip>
          <a:srcRect b="0" l="0" r="0" t="0"/>
          <a:stretch/>
        </p:blipFill>
        <p:spPr>
          <a:xfrm>
            <a:off x="2" y="12900"/>
            <a:ext cx="2314676" cy="805175"/>
          </a:xfrm>
          <a:prstGeom prst="rect">
            <a:avLst/>
          </a:prstGeom>
          <a:noFill/>
          <a:ln>
            <a:noFill/>
          </a:ln>
        </p:spPr>
      </p:pic>
      <p:sp>
        <p:nvSpPr>
          <p:cNvPr id="473" name="Google Shape;473;p20"/>
          <p:cNvSpPr txBox="1"/>
          <p:nvPr/>
        </p:nvSpPr>
        <p:spPr>
          <a:xfrm>
            <a:off x="2374550" y="0"/>
            <a:ext cx="7602600" cy="1377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300">
                <a:solidFill>
                  <a:schemeClr val="lt1"/>
                </a:solidFill>
                <a:latin typeface="Fredericka the Great"/>
                <a:ea typeface="Fredericka the Great"/>
                <a:cs typeface="Fredericka the Great"/>
                <a:sym typeface="Fredericka the Great"/>
              </a:rPr>
              <a:t>Data structures based on Characteristic</a:t>
            </a:r>
            <a:endParaRPr sz="500">
              <a:solidFill>
                <a:srgbClr val="F2F2F2"/>
              </a:solidFill>
              <a:latin typeface="Fredericka the Great"/>
              <a:ea typeface="Fredericka the Great"/>
              <a:cs typeface="Fredericka the Great"/>
              <a:sym typeface="Fredericka the Great"/>
            </a:endParaRPr>
          </a:p>
        </p:txBody>
      </p:sp>
      <p:pic>
        <p:nvPicPr>
          <p:cNvPr id="474" name="Google Shape;474;p20"/>
          <p:cNvPicPr preferRelativeResize="0"/>
          <p:nvPr/>
        </p:nvPicPr>
        <p:blipFill>
          <a:blip r:embed="rId5">
            <a:alphaModFix/>
          </a:blip>
          <a:stretch>
            <a:fillRect/>
          </a:stretch>
        </p:blipFill>
        <p:spPr>
          <a:xfrm>
            <a:off x="152400" y="1529400"/>
            <a:ext cx="11061850" cy="52335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id="479" name="Google Shape;479;p21"/>
          <p:cNvPicPr preferRelativeResize="0"/>
          <p:nvPr/>
        </p:nvPicPr>
        <p:blipFill rotWithShape="1">
          <a:blip r:embed="rId3">
            <a:alphaModFix/>
          </a:blip>
          <a:srcRect b="0" l="0" r="0" t="0"/>
          <a:stretch/>
        </p:blipFill>
        <p:spPr>
          <a:xfrm>
            <a:off x="1331926" y="1227593"/>
            <a:ext cx="7721090" cy="3515293"/>
          </a:xfrm>
          <a:prstGeom prst="rect">
            <a:avLst/>
          </a:prstGeom>
          <a:noFill/>
          <a:ln>
            <a:noFill/>
          </a:ln>
        </p:spPr>
      </p:pic>
      <p:sp>
        <p:nvSpPr>
          <p:cNvPr id="480" name="Google Shape;480;p21"/>
          <p:cNvSpPr txBox="1"/>
          <p:nvPr/>
        </p:nvSpPr>
        <p:spPr>
          <a:xfrm>
            <a:off x="3393167" y="1689930"/>
            <a:ext cx="3913251"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6000">
                <a:solidFill>
                  <a:schemeClr val="lt1"/>
                </a:solidFill>
                <a:latin typeface="Fredericka the Great"/>
                <a:ea typeface="Fredericka the Great"/>
                <a:cs typeface="Fredericka the Great"/>
                <a:sym typeface="Fredericka the Great"/>
              </a:rPr>
              <a:t>Thank you</a:t>
            </a:r>
            <a:endParaRPr sz="1100">
              <a:solidFill>
                <a:srgbClr val="F2F2F2"/>
              </a:solidFill>
              <a:latin typeface="Fredericka the Great"/>
              <a:ea typeface="Fredericka the Great"/>
              <a:cs typeface="Fredericka the Great"/>
              <a:sym typeface="Fredericka the Great"/>
            </a:endParaRPr>
          </a:p>
        </p:txBody>
      </p:sp>
      <p:sp>
        <p:nvSpPr>
          <p:cNvPr id="481" name="Google Shape;481;p21"/>
          <p:cNvSpPr/>
          <p:nvPr/>
        </p:nvSpPr>
        <p:spPr>
          <a:xfrm>
            <a:off x="2087575" y="6274196"/>
            <a:ext cx="406340" cy="270982"/>
          </a:xfrm>
          <a:custGeom>
            <a:rect b="b" l="l" r="r" t="t"/>
            <a:pathLst>
              <a:path extrusionOk="0" h="7442" w="10974">
                <a:moveTo>
                  <a:pt x="5347" y="2450"/>
                </a:moveTo>
                <a:cubicBezTo>
                  <a:pt x="5573" y="2450"/>
                  <a:pt x="5932" y="2628"/>
                  <a:pt x="6638" y="3319"/>
                </a:cubicBezTo>
                <a:cubicBezTo>
                  <a:pt x="7084" y="3748"/>
                  <a:pt x="7584" y="4319"/>
                  <a:pt x="7727" y="4568"/>
                </a:cubicBezTo>
                <a:cubicBezTo>
                  <a:pt x="7816" y="4693"/>
                  <a:pt x="7780" y="4854"/>
                  <a:pt x="7637" y="4925"/>
                </a:cubicBezTo>
                <a:cubicBezTo>
                  <a:pt x="7602" y="4943"/>
                  <a:pt x="7548" y="4961"/>
                  <a:pt x="7512" y="4961"/>
                </a:cubicBezTo>
                <a:cubicBezTo>
                  <a:pt x="7423" y="4961"/>
                  <a:pt x="7334" y="4925"/>
                  <a:pt x="7281" y="4818"/>
                </a:cubicBezTo>
                <a:cubicBezTo>
                  <a:pt x="6924" y="4247"/>
                  <a:pt x="5853" y="3248"/>
                  <a:pt x="5461" y="3034"/>
                </a:cubicBezTo>
                <a:lnTo>
                  <a:pt x="5461" y="3034"/>
                </a:lnTo>
                <a:cubicBezTo>
                  <a:pt x="5496" y="3426"/>
                  <a:pt x="5568" y="3748"/>
                  <a:pt x="5621" y="3980"/>
                </a:cubicBezTo>
                <a:cubicBezTo>
                  <a:pt x="5693" y="4336"/>
                  <a:pt x="5746" y="4551"/>
                  <a:pt x="5550" y="4693"/>
                </a:cubicBezTo>
                <a:cubicBezTo>
                  <a:pt x="5496" y="4731"/>
                  <a:pt x="5439" y="4746"/>
                  <a:pt x="5382" y="4746"/>
                </a:cubicBezTo>
                <a:cubicBezTo>
                  <a:pt x="5252" y="4746"/>
                  <a:pt x="5125" y="4666"/>
                  <a:pt x="5050" y="4604"/>
                </a:cubicBezTo>
                <a:cubicBezTo>
                  <a:pt x="4265" y="4087"/>
                  <a:pt x="3123" y="2963"/>
                  <a:pt x="3087" y="2909"/>
                </a:cubicBezTo>
                <a:cubicBezTo>
                  <a:pt x="2963" y="2802"/>
                  <a:pt x="2963" y="2641"/>
                  <a:pt x="3087" y="2534"/>
                </a:cubicBezTo>
                <a:cubicBezTo>
                  <a:pt x="3141" y="2481"/>
                  <a:pt x="3203" y="2454"/>
                  <a:pt x="3266" y="2454"/>
                </a:cubicBezTo>
                <a:cubicBezTo>
                  <a:pt x="3328" y="2454"/>
                  <a:pt x="3391" y="2481"/>
                  <a:pt x="3444" y="2534"/>
                </a:cubicBezTo>
                <a:cubicBezTo>
                  <a:pt x="3462" y="2552"/>
                  <a:pt x="4372" y="3444"/>
                  <a:pt x="5068" y="3980"/>
                </a:cubicBezTo>
                <a:cubicBezTo>
                  <a:pt x="5014" y="3765"/>
                  <a:pt x="4961" y="3462"/>
                  <a:pt x="4925" y="3087"/>
                </a:cubicBezTo>
                <a:cubicBezTo>
                  <a:pt x="4872" y="2659"/>
                  <a:pt x="5068" y="2516"/>
                  <a:pt x="5193" y="2481"/>
                </a:cubicBezTo>
                <a:cubicBezTo>
                  <a:pt x="5238" y="2462"/>
                  <a:pt x="5288" y="2450"/>
                  <a:pt x="5347" y="2450"/>
                </a:cubicBezTo>
                <a:close/>
                <a:moveTo>
                  <a:pt x="10180" y="3453"/>
                </a:moveTo>
                <a:cubicBezTo>
                  <a:pt x="10247" y="3453"/>
                  <a:pt x="10314" y="3480"/>
                  <a:pt x="10367" y="3533"/>
                </a:cubicBezTo>
                <a:cubicBezTo>
                  <a:pt x="10474" y="3641"/>
                  <a:pt x="10474" y="3801"/>
                  <a:pt x="10367" y="3908"/>
                </a:cubicBezTo>
                <a:lnTo>
                  <a:pt x="9243" y="5050"/>
                </a:lnTo>
                <a:cubicBezTo>
                  <a:pt x="9181" y="5104"/>
                  <a:pt x="9114" y="5130"/>
                  <a:pt x="9049" y="5130"/>
                </a:cubicBezTo>
                <a:cubicBezTo>
                  <a:pt x="8984" y="5130"/>
                  <a:pt x="8922" y="5104"/>
                  <a:pt x="8869" y="5050"/>
                </a:cubicBezTo>
                <a:cubicBezTo>
                  <a:pt x="8761" y="4925"/>
                  <a:pt x="8761" y="4782"/>
                  <a:pt x="8869" y="4675"/>
                </a:cubicBezTo>
                <a:lnTo>
                  <a:pt x="9993" y="3533"/>
                </a:lnTo>
                <a:cubicBezTo>
                  <a:pt x="10046" y="3480"/>
                  <a:pt x="10113" y="3453"/>
                  <a:pt x="10180" y="3453"/>
                </a:cubicBezTo>
                <a:close/>
                <a:moveTo>
                  <a:pt x="9850" y="786"/>
                </a:moveTo>
                <a:lnTo>
                  <a:pt x="9850" y="2980"/>
                </a:lnTo>
                <a:cubicBezTo>
                  <a:pt x="9761" y="3034"/>
                  <a:pt x="9689" y="3087"/>
                  <a:pt x="9600" y="3159"/>
                </a:cubicBezTo>
                <a:lnTo>
                  <a:pt x="9315" y="3462"/>
                </a:lnTo>
                <a:lnTo>
                  <a:pt x="9315" y="1321"/>
                </a:lnTo>
                <a:lnTo>
                  <a:pt x="1339" y="1321"/>
                </a:lnTo>
                <a:lnTo>
                  <a:pt x="1339" y="6121"/>
                </a:lnTo>
                <a:lnTo>
                  <a:pt x="9315" y="6121"/>
                </a:lnTo>
                <a:lnTo>
                  <a:pt x="9315" y="5603"/>
                </a:lnTo>
                <a:cubicBezTo>
                  <a:pt x="9422" y="5550"/>
                  <a:pt x="9529" y="5496"/>
                  <a:pt x="9600" y="5425"/>
                </a:cubicBezTo>
                <a:lnTo>
                  <a:pt x="9850" y="5175"/>
                </a:lnTo>
                <a:lnTo>
                  <a:pt x="9850" y="6656"/>
                </a:lnTo>
                <a:lnTo>
                  <a:pt x="804" y="6656"/>
                </a:lnTo>
                <a:lnTo>
                  <a:pt x="804" y="786"/>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4390"/>
                </a:lnTo>
                <a:lnTo>
                  <a:pt x="10742" y="4301"/>
                </a:lnTo>
                <a:cubicBezTo>
                  <a:pt x="10885" y="4158"/>
                  <a:pt x="10974" y="3962"/>
                  <a:pt x="10974" y="3730"/>
                </a:cubicBezTo>
                <a:cubicBezTo>
                  <a:pt x="10974" y="3516"/>
                  <a:pt x="10903" y="3319"/>
                  <a:pt x="10742" y="3159"/>
                </a:cubicBezTo>
                <a:cubicBezTo>
                  <a:pt x="10706" y="3141"/>
                  <a:pt x="10671" y="3105"/>
                  <a:pt x="10635" y="3087"/>
                </a:cubicBezTo>
                <a:lnTo>
                  <a:pt x="10635" y="518"/>
                </a:lnTo>
                <a:cubicBezTo>
                  <a:pt x="10635" y="233"/>
                  <a:pt x="10403" y="1"/>
                  <a:pt x="10100"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2" name="Google Shape;482;p21"/>
          <p:cNvGrpSpPr/>
          <p:nvPr/>
        </p:nvGrpSpPr>
        <p:grpSpPr>
          <a:xfrm>
            <a:off x="2715910" y="6252511"/>
            <a:ext cx="433407" cy="315150"/>
            <a:chOff x="1502275" y="3638775"/>
            <a:chExt cx="292625" cy="216375"/>
          </a:xfrm>
        </p:grpSpPr>
        <p:sp>
          <p:nvSpPr>
            <p:cNvPr id="483" name="Google Shape;483;p21"/>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1"/>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1"/>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1"/>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1"/>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21"/>
          <p:cNvGrpSpPr/>
          <p:nvPr/>
        </p:nvGrpSpPr>
        <p:grpSpPr>
          <a:xfrm>
            <a:off x="3865408" y="6198855"/>
            <a:ext cx="397083" cy="387247"/>
            <a:chOff x="3171000" y="4021950"/>
            <a:chExt cx="268100" cy="265875"/>
          </a:xfrm>
        </p:grpSpPr>
        <p:sp>
          <p:nvSpPr>
            <p:cNvPr id="489" name="Google Shape;489;p21"/>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1"/>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21"/>
          <p:cNvSpPr/>
          <p:nvPr/>
        </p:nvSpPr>
        <p:spPr>
          <a:xfrm>
            <a:off x="4423622" y="6218805"/>
            <a:ext cx="391825" cy="354767"/>
          </a:xfrm>
          <a:custGeom>
            <a:rect b="b" l="l" r="r" t="t"/>
            <a:pathLst>
              <a:path extrusionOk="0" h="9743" w="10582">
                <a:moveTo>
                  <a:pt x="3694" y="3623"/>
                </a:moveTo>
                <a:lnTo>
                  <a:pt x="6888" y="6799"/>
                </a:lnTo>
                <a:lnTo>
                  <a:pt x="4782" y="8958"/>
                </a:lnTo>
                <a:lnTo>
                  <a:pt x="3944" y="8958"/>
                </a:lnTo>
                <a:lnTo>
                  <a:pt x="1160" y="6157"/>
                </a:lnTo>
                <a:lnTo>
                  <a:pt x="3694" y="3623"/>
                </a:lnTo>
                <a:close/>
                <a:moveTo>
                  <a:pt x="6245" y="1"/>
                </a:moveTo>
                <a:cubicBezTo>
                  <a:pt x="6112" y="1"/>
                  <a:pt x="5978" y="54"/>
                  <a:pt x="5871" y="162"/>
                </a:cubicBezTo>
                <a:lnTo>
                  <a:pt x="215" y="5782"/>
                </a:lnTo>
                <a:cubicBezTo>
                  <a:pt x="0" y="5996"/>
                  <a:pt x="0" y="6335"/>
                  <a:pt x="215" y="6549"/>
                </a:cubicBezTo>
                <a:lnTo>
                  <a:pt x="3426" y="9743"/>
                </a:lnTo>
                <a:lnTo>
                  <a:pt x="9082" y="9743"/>
                </a:lnTo>
                <a:lnTo>
                  <a:pt x="9082" y="8958"/>
                </a:lnTo>
                <a:lnTo>
                  <a:pt x="6085" y="8958"/>
                </a:lnTo>
                <a:lnTo>
                  <a:pt x="10367" y="4676"/>
                </a:lnTo>
                <a:cubicBezTo>
                  <a:pt x="10581" y="4462"/>
                  <a:pt x="10581" y="4105"/>
                  <a:pt x="10367" y="3908"/>
                </a:cubicBezTo>
                <a:lnTo>
                  <a:pt x="6620" y="162"/>
                </a:lnTo>
                <a:cubicBezTo>
                  <a:pt x="6513" y="54"/>
                  <a:pt x="6379" y="1"/>
                  <a:pt x="624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1"/>
          <p:cNvSpPr/>
          <p:nvPr/>
        </p:nvSpPr>
        <p:spPr>
          <a:xfrm>
            <a:off x="5008318" y="6179172"/>
            <a:ext cx="441997" cy="435348"/>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1"/>
          <p:cNvSpPr/>
          <p:nvPr/>
        </p:nvSpPr>
        <p:spPr>
          <a:xfrm>
            <a:off x="5641889" y="6214761"/>
            <a:ext cx="394454" cy="388048"/>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4" name="Google Shape;494;p21"/>
          <p:cNvGrpSpPr/>
          <p:nvPr/>
        </p:nvGrpSpPr>
        <p:grpSpPr>
          <a:xfrm>
            <a:off x="6276861" y="6241713"/>
            <a:ext cx="334988" cy="281359"/>
            <a:chOff x="4799150" y="4051375"/>
            <a:chExt cx="226175" cy="193175"/>
          </a:xfrm>
        </p:grpSpPr>
        <p:sp>
          <p:nvSpPr>
            <p:cNvPr id="495" name="Google Shape;495;p21"/>
            <p:cNvSpPr/>
            <p:nvPr/>
          </p:nvSpPr>
          <p:spPr>
            <a:xfrm>
              <a:off x="4799150" y="4051375"/>
              <a:ext cx="26325" cy="193175"/>
            </a:xfrm>
            <a:custGeom>
              <a:rect b="b" l="l" r="r" t="t"/>
              <a:pathLst>
                <a:path extrusionOk="0" h="7727" w="1053">
                  <a:moveTo>
                    <a:pt x="0" y="1"/>
                  </a:moveTo>
                  <a:lnTo>
                    <a:pt x="0" y="7727"/>
                  </a:lnTo>
                  <a:lnTo>
                    <a:pt x="1053" y="7727"/>
                  </a:lnTo>
                  <a:lnTo>
                    <a:pt x="1053"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1"/>
            <p:cNvSpPr/>
            <p:nvPr/>
          </p:nvSpPr>
          <p:spPr>
            <a:xfrm>
              <a:off x="4965525" y="4217775"/>
              <a:ext cx="59800" cy="26775"/>
            </a:xfrm>
            <a:custGeom>
              <a:rect b="b" l="l" r="r" t="t"/>
              <a:pathLst>
                <a:path extrusionOk="0" h="1071" w="2392">
                  <a:moveTo>
                    <a:pt x="0" y="0"/>
                  </a:moveTo>
                  <a:lnTo>
                    <a:pt x="0" y="1071"/>
                  </a:lnTo>
                  <a:lnTo>
                    <a:pt x="2391" y="1071"/>
                  </a:lnTo>
                  <a:lnTo>
                    <a:pt x="2391"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1"/>
            <p:cNvSpPr/>
            <p:nvPr/>
          </p:nvSpPr>
          <p:spPr>
            <a:xfrm>
              <a:off x="4965525" y="4104475"/>
              <a:ext cx="59800" cy="99925"/>
            </a:xfrm>
            <a:custGeom>
              <a:rect b="b" l="l" r="r" t="t"/>
              <a:pathLst>
                <a:path extrusionOk="0" h="3997" w="2392">
                  <a:moveTo>
                    <a:pt x="0" y="0"/>
                  </a:moveTo>
                  <a:lnTo>
                    <a:pt x="0" y="3997"/>
                  </a:lnTo>
                  <a:lnTo>
                    <a:pt x="2391" y="3997"/>
                  </a:lnTo>
                  <a:lnTo>
                    <a:pt x="2391"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1"/>
            <p:cNvSpPr/>
            <p:nvPr/>
          </p:nvSpPr>
          <p:spPr>
            <a:xfrm>
              <a:off x="4965525" y="4064775"/>
              <a:ext cx="59800" cy="26775"/>
            </a:xfrm>
            <a:custGeom>
              <a:rect b="b" l="l" r="r" t="t"/>
              <a:pathLst>
                <a:path extrusionOk="0" h="1071" w="2392">
                  <a:moveTo>
                    <a:pt x="0" y="0"/>
                  </a:moveTo>
                  <a:lnTo>
                    <a:pt x="0" y="1071"/>
                  </a:lnTo>
                  <a:lnTo>
                    <a:pt x="2391" y="1071"/>
                  </a:lnTo>
                  <a:lnTo>
                    <a:pt x="2391"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1"/>
            <p:cNvSpPr/>
            <p:nvPr/>
          </p:nvSpPr>
          <p:spPr>
            <a:xfrm>
              <a:off x="4899050" y="4097775"/>
              <a:ext cx="53125" cy="146775"/>
            </a:xfrm>
            <a:custGeom>
              <a:rect b="b" l="l" r="r" t="t"/>
              <a:pathLst>
                <a:path extrusionOk="0" h="5871" w="2125">
                  <a:moveTo>
                    <a:pt x="1054" y="536"/>
                  </a:moveTo>
                  <a:cubicBezTo>
                    <a:pt x="1214" y="536"/>
                    <a:pt x="1321" y="661"/>
                    <a:pt x="1321" y="803"/>
                  </a:cubicBezTo>
                  <a:cubicBezTo>
                    <a:pt x="1321" y="964"/>
                    <a:pt x="1214" y="1071"/>
                    <a:pt x="1054" y="1071"/>
                  </a:cubicBezTo>
                  <a:cubicBezTo>
                    <a:pt x="911" y="1071"/>
                    <a:pt x="786" y="964"/>
                    <a:pt x="786" y="803"/>
                  </a:cubicBezTo>
                  <a:cubicBezTo>
                    <a:pt x="786" y="661"/>
                    <a:pt x="911" y="536"/>
                    <a:pt x="1054" y="536"/>
                  </a:cubicBezTo>
                  <a:close/>
                  <a:moveTo>
                    <a:pt x="1054" y="4800"/>
                  </a:moveTo>
                  <a:cubicBezTo>
                    <a:pt x="1214" y="4800"/>
                    <a:pt x="1321" y="4925"/>
                    <a:pt x="1321" y="5068"/>
                  </a:cubicBezTo>
                  <a:cubicBezTo>
                    <a:pt x="1321" y="5210"/>
                    <a:pt x="1214" y="5335"/>
                    <a:pt x="1054" y="5335"/>
                  </a:cubicBezTo>
                  <a:cubicBezTo>
                    <a:pt x="911" y="5335"/>
                    <a:pt x="786" y="5210"/>
                    <a:pt x="786" y="5068"/>
                  </a:cubicBezTo>
                  <a:cubicBezTo>
                    <a:pt x="786" y="4925"/>
                    <a:pt x="911" y="4800"/>
                    <a:pt x="1054" y="4800"/>
                  </a:cubicBezTo>
                  <a:close/>
                  <a:moveTo>
                    <a:pt x="1" y="0"/>
                  </a:moveTo>
                  <a:lnTo>
                    <a:pt x="1" y="5871"/>
                  </a:lnTo>
                  <a:lnTo>
                    <a:pt x="2124" y="5871"/>
                  </a:lnTo>
                  <a:lnTo>
                    <a:pt x="2124"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1"/>
            <p:cNvSpPr/>
            <p:nvPr/>
          </p:nvSpPr>
          <p:spPr>
            <a:xfrm>
              <a:off x="4838850" y="4071450"/>
              <a:ext cx="46850" cy="173100"/>
            </a:xfrm>
            <a:custGeom>
              <a:rect b="b" l="l" r="r" t="t"/>
              <a:pathLst>
                <a:path extrusionOk="0" h="6924" w="1874">
                  <a:moveTo>
                    <a:pt x="1338" y="536"/>
                  </a:moveTo>
                  <a:lnTo>
                    <a:pt x="1338" y="1321"/>
                  </a:lnTo>
                  <a:lnTo>
                    <a:pt x="535" y="1321"/>
                  </a:lnTo>
                  <a:lnTo>
                    <a:pt x="535" y="536"/>
                  </a:lnTo>
                  <a:close/>
                  <a:moveTo>
                    <a:pt x="0" y="1"/>
                  </a:moveTo>
                  <a:lnTo>
                    <a:pt x="0" y="6924"/>
                  </a:lnTo>
                  <a:lnTo>
                    <a:pt x="1874" y="6924"/>
                  </a:lnTo>
                  <a:lnTo>
                    <a:pt x="1874"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1" name="Google Shape;501;p21"/>
          <p:cNvSpPr/>
          <p:nvPr/>
        </p:nvSpPr>
        <p:spPr>
          <a:xfrm>
            <a:off x="6928176" y="6207767"/>
            <a:ext cx="420225" cy="385317"/>
          </a:xfrm>
          <a:custGeom>
            <a:rect b="b" l="l" r="r" t="t"/>
            <a:pathLst>
              <a:path extrusionOk="0" h="10582" w="11349">
                <a:moveTo>
                  <a:pt x="10136" y="2231"/>
                </a:moveTo>
                <a:lnTo>
                  <a:pt x="10136" y="3373"/>
                </a:lnTo>
                <a:lnTo>
                  <a:pt x="4818" y="5585"/>
                </a:lnTo>
                <a:lnTo>
                  <a:pt x="1125" y="4122"/>
                </a:lnTo>
                <a:lnTo>
                  <a:pt x="1125" y="2927"/>
                </a:lnTo>
                <a:lnTo>
                  <a:pt x="4818" y="4372"/>
                </a:lnTo>
                <a:lnTo>
                  <a:pt x="10136" y="2231"/>
                </a:lnTo>
                <a:close/>
                <a:moveTo>
                  <a:pt x="9743" y="4390"/>
                </a:moveTo>
                <a:lnTo>
                  <a:pt x="9743" y="5514"/>
                </a:lnTo>
                <a:lnTo>
                  <a:pt x="9725" y="5514"/>
                </a:lnTo>
                <a:lnTo>
                  <a:pt x="4426" y="7709"/>
                </a:lnTo>
                <a:lnTo>
                  <a:pt x="715" y="6246"/>
                </a:lnTo>
                <a:lnTo>
                  <a:pt x="715" y="5050"/>
                </a:lnTo>
                <a:lnTo>
                  <a:pt x="4533" y="6567"/>
                </a:lnTo>
                <a:lnTo>
                  <a:pt x="9743" y="4390"/>
                </a:lnTo>
                <a:close/>
                <a:moveTo>
                  <a:pt x="10118" y="6299"/>
                </a:moveTo>
                <a:lnTo>
                  <a:pt x="10100" y="7512"/>
                </a:lnTo>
                <a:lnTo>
                  <a:pt x="4801" y="9707"/>
                </a:lnTo>
                <a:lnTo>
                  <a:pt x="1071" y="8244"/>
                </a:lnTo>
                <a:lnTo>
                  <a:pt x="1071" y="7209"/>
                </a:lnTo>
                <a:lnTo>
                  <a:pt x="4390" y="8565"/>
                </a:lnTo>
                <a:lnTo>
                  <a:pt x="10118" y="6299"/>
                </a:lnTo>
                <a:close/>
                <a:moveTo>
                  <a:pt x="6656" y="1"/>
                </a:moveTo>
                <a:lnTo>
                  <a:pt x="964" y="1999"/>
                </a:lnTo>
                <a:cubicBezTo>
                  <a:pt x="411" y="2249"/>
                  <a:pt x="393" y="2980"/>
                  <a:pt x="393" y="3587"/>
                </a:cubicBezTo>
                <a:cubicBezTo>
                  <a:pt x="393" y="3783"/>
                  <a:pt x="429" y="3980"/>
                  <a:pt x="465" y="4176"/>
                </a:cubicBezTo>
                <a:cubicBezTo>
                  <a:pt x="19" y="4461"/>
                  <a:pt x="1" y="5139"/>
                  <a:pt x="1" y="5710"/>
                </a:cubicBezTo>
                <a:cubicBezTo>
                  <a:pt x="1" y="6174"/>
                  <a:pt x="108" y="6602"/>
                  <a:pt x="393" y="6870"/>
                </a:cubicBezTo>
                <a:cubicBezTo>
                  <a:pt x="340" y="7102"/>
                  <a:pt x="376" y="7387"/>
                  <a:pt x="376" y="7709"/>
                </a:cubicBezTo>
                <a:cubicBezTo>
                  <a:pt x="376" y="8315"/>
                  <a:pt x="536" y="8868"/>
                  <a:pt x="1071" y="9047"/>
                </a:cubicBezTo>
                <a:lnTo>
                  <a:pt x="4765" y="10581"/>
                </a:lnTo>
                <a:lnTo>
                  <a:pt x="11313" y="7869"/>
                </a:lnTo>
                <a:lnTo>
                  <a:pt x="10617" y="7602"/>
                </a:lnTo>
                <a:lnTo>
                  <a:pt x="10617" y="6138"/>
                </a:lnTo>
                <a:lnTo>
                  <a:pt x="11313" y="5853"/>
                </a:lnTo>
                <a:lnTo>
                  <a:pt x="10260" y="5443"/>
                </a:lnTo>
                <a:lnTo>
                  <a:pt x="10260" y="4176"/>
                </a:lnTo>
                <a:lnTo>
                  <a:pt x="11349" y="3712"/>
                </a:lnTo>
                <a:lnTo>
                  <a:pt x="10653" y="3462"/>
                </a:lnTo>
                <a:lnTo>
                  <a:pt x="10653" y="2017"/>
                </a:lnTo>
                <a:lnTo>
                  <a:pt x="11349" y="1731"/>
                </a:lnTo>
                <a:lnTo>
                  <a:pt x="665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2" name="Google Shape;502;p21"/>
          <p:cNvGrpSpPr/>
          <p:nvPr/>
        </p:nvGrpSpPr>
        <p:grpSpPr>
          <a:xfrm>
            <a:off x="7588264" y="6222232"/>
            <a:ext cx="374644" cy="368422"/>
            <a:chOff x="5684575" y="4038000"/>
            <a:chExt cx="252950" cy="252950"/>
          </a:xfrm>
        </p:grpSpPr>
        <p:sp>
          <p:nvSpPr>
            <p:cNvPr id="503" name="Google Shape;503;p2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21"/>
          <p:cNvGrpSpPr/>
          <p:nvPr/>
        </p:nvGrpSpPr>
        <p:grpSpPr>
          <a:xfrm>
            <a:off x="8225174" y="6193648"/>
            <a:ext cx="364054" cy="424934"/>
            <a:chOff x="6114600" y="4018375"/>
            <a:chExt cx="245800" cy="291750"/>
          </a:xfrm>
        </p:grpSpPr>
        <p:sp>
          <p:nvSpPr>
            <p:cNvPr id="510" name="Google Shape;510;p21"/>
            <p:cNvSpPr/>
            <p:nvPr/>
          </p:nvSpPr>
          <p:spPr>
            <a:xfrm>
              <a:off x="6143575" y="4018375"/>
              <a:ext cx="216825" cy="291750"/>
            </a:xfrm>
            <a:custGeom>
              <a:rect b="b" l="l" r="r" t="t"/>
              <a:pathLst>
                <a:path extrusionOk="0" h="11670" w="8673">
                  <a:moveTo>
                    <a:pt x="5140" y="0"/>
                  </a:moveTo>
                  <a:lnTo>
                    <a:pt x="4925" y="482"/>
                  </a:lnTo>
                  <a:cubicBezTo>
                    <a:pt x="6139" y="964"/>
                    <a:pt x="7084" y="1892"/>
                    <a:pt x="7602" y="3087"/>
                  </a:cubicBezTo>
                  <a:cubicBezTo>
                    <a:pt x="8101" y="4283"/>
                    <a:pt x="8119" y="5603"/>
                    <a:pt x="7655" y="6798"/>
                  </a:cubicBezTo>
                  <a:cubicBezTo>
                    <a:pt x="7174" y="7994"/>
                    <a:pt x="6264" y="8940"/>
                    <a:pt x="5050" y="9457"/>
                  </a:cubicBezTo>
                  <a:cubicBezTo>
                    <a:pt x="4425" y="9718"/>
                    <a:pt x="3766" y="9853"/>
                    <a:pt x="3109" y="9853"/>
                  </a:cubicBezTo>
                  <a:cubicBezTo>
                    <a:pt x="2509" y="9853"/>
                    <a:pt x="1910" y="9740"/>
                    <a:pt x="1339" y="9511"/>
                  </a:cubicBezTo>
                  <a:lnTo>
                    <a:pt x="1143" y="10010"/>
                  </a:lnTo>
                  <a:cubicBezTo>
                    <a:pt x="1624" y="10206"/>
                    <a:pt x="2160" y="10313"/>
                    <a:pt x="2677" y="10367"/>
                  </a:cubicBezTo>
                  <a:lnTo>
                    <a:pt x="2677" y="10884"/>
                  </a:lnTo>
                  <a:lnTo>
                    <a:pt x="1" y="10884"/>
                  </a:lnTo>
                  <a:lnTo>
                    <a:pt x="1" y="11670"/>
                  </a:lnTo>
                  <a:lnTo>
                    <a:pt x="6406" y="11670"/>
                  </a:lnTo>
                  <a:lnTo>
                    <a:pt x="6406" y="10884"/>
                  </a:lnTo>
                  <a:lnTo>
                    <a:pt x="3730" y="10884"/>
                  </a:lnTo>
                  <a:lnTo>
                    <a:pt x="3730" y="10349"/>
                  </a:lnTo>
                  <a:cubicBezTo>
                    <a:pt x="4265" y="10296"/>
                    <a:pt x="4765" y="10153"/>
                    <a:pt x="5264" y="9939"/>
                  </a:cubicBezTo>
                  <a:cubicBezTo>
                    <a:pt x="6603" y="9368"/>
                    <a:pt x="7620" y="8333"/>
                    <a:pt x="8137" y="6995"/>
                  </a:cubicBezTo>
                  <a:cubicBezTo>
                    <a:pt x="8672" y="5639"/>
                    <a:pt x="8655" y="4193"/>
                    <a:pt x="8084" y="2873"/>
                  </a:cubicBezTo>
                  <a:cubicBezTo>
                    <a:pt x="7513" y="1553"/>
                    <a:pt x="6478" y="518"/>
                    <a:pt x="514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1"/>
            <p:cNvSpPr/>
            <p:nvPr/>
          </p:nvSpPr>
          <p:spPr>
            <a:xfrm>
              <a:off x="6114600" y="4035325"/>
              <a:ext cx="216350" cy="215925"/>
            </a:xfrm>
            <a:custGeom>
              <a:rect b="b" l="l" r="r" t="t"/>
              <a:pathLst>
                <a:path extrusionOk="0" h="8637" w="8654">
                  <a:moveTo>
                    <a:pt x="4318" y="0"/>
                  </a:moveTo>
                  <a:cubicBezTo>
                    <a:pt x="1927" y="0"/>
                    <a:pt x="0" y="1927"/>
                    <a:pt x="0" y="4318"/>
                  </a:cubicBezTo>
                  <a:cubicBezTo>
                    <a:pt x="0" y="6709"/>
                    <a:pt x="1927" y="8636"/>
                    <a:pt x="4318" y="8636"/>
                  </a:cubicBezTo>
                  <a:cubicBezTo>
                    <a:pt x="6709" y="8636"/>
                    <a:pt x="8654" y="6709"/>
                    <a:pt x="8654" y="4318"/>
                  </a:cubicBezTo>
                  <a:cubicBezTo>
                    <a:pt x="8654" y="1927"/>
                    <a:pt x="6709" y="0"/>
                    <a:pt x="431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2" name="Google Shape;512;p21"/>
          <p:cNvSpPr/>
          <p:nvPr/>
        </p:nvSpPr>
        <p:spPr>
          <a:xfrm>
            <a:off x="8817671" y="6206456"/>
            <a:ext cx="335654" cy="387283"/>
          </a:xfrm>
          <a:custGeom>
            <a:rect b="b" l="l" r="r" t="t"/>
            <a:pathLst>
              <a:path extrusionOk="0" h="10636" w="9065">
                <a:moveTo>
                  <a:pt x="4533" y="518"/>
                </a:moveTo>
                <a:cubicBezTo>
                  <a:pt x="4908" y="518"/>
                  <a:pt x="5193" y="822"/>
                  <a:pt x="5193" y="1179"/>
                </a:cubicBezTo>
                <a:cubicBezTo>
                  <a:pt x="5193" y="1214"/>
                  <a:pt x="5193" y="1250"/>
                  <a:pt x="5193" y="1286"/>
                </a:cubicBezTo>
                <a:cubicBezTo>
                  <a:pt x="4997" y="1214"/>
                  <a:pt x="4765" y="1179"/>
                  <a:pt x="4533" y="1179"/>
                </a:cubicBezTo>
                <a:cubicBezTo>
                  <a:pt x="4319" y="1179"/>
                  <a:pt x="4087" y="1214"/>
                  <a:pt x="3891" y="1286"/>
                </a:cubicBezTo>
                <a:cubicBezTo>
                  <a:pt x="3891" y="1250"/>
                  <a:pt x="3873" y="1232"/>
                  <a:pt x="3873" y="1179"/>
                </a:cubicBezTo>
                <a:cubicBezTo>
                  <a:pt x="3873" y="822"/>
                  <a:pt x="4176" y="518"/>
                  <a:pt x="4533" y="518"/>
                </a:cubicBezTo>
                <a:close/>
                <a:moveTo>
                  <a:pt x="3819" y="7870"/>
                </a:moveTo>
                <a:lnTo>
                  <a:pt x="3819" y="7870"/>
                </a:lnTo>
                <a:cubicBezTo>
                  <a:pt x="3766" y="7977"/>
                  <a:pt x="3730" y="8101"/>
                  <a:pt x="3730" y="8244"/>
                </a:cubicBezTo>
                <a:cubicBezTo>
                  <a:pt x="3730" y="8672"/>
                  <a:pt x="4087" y="9029"/>
                  <a:pt x="4533" y="9029"/>
                </a:cubicBezTo>
                <a:cubicBezTo>
                  <a:pt x="4997" y="9029"/>
                  <a:pt x="5354" y="8672"/>
                  <a:pt x="5354" y="8244"/>
                </a:cubicBezTo>
                <a:cubicBezTo>
                  <a:pt x="5354" y="8101"/>
                  <a:pt x="5318" y="7977"/>
                  <a:pt x="5264" y="7870"/>
                </a:cubicBezTo>
                <a:lnTo>
                  <a:pt x="5264" y="7870"/>
                </a:lnTo>
                <a:cubicBezTo>
                  <a:pt x="7138" y="7994"/>
                  <a:pt x="8155" y="8583"/>
                  <a:pt x="8262" y="8833"/>
                </a:cubicBezTo>
                <a:cubicBezTo>
                  <a:pt x="8137" y="9136"/>
                  <a:pt x="6870" y="9832"/>
                  <a:pt x="4533" y="9832"/>
                </a:cubicBezTo>
                <a:cubicBezTo>
                  <a:pt x="2213" y="9832"/>
                  <a:pt x="947" y="9136"/>
                  <a:pt x="804" y="8833"/>
                </a:cubicBezTo>
                <a:cubicBezTo>
                  <a:pt x="911" y="8583"/>
                  <a:pt x="1946" y="7994"/>
                  <a:pt x="3819" y="7870"/>
                </a:cubicBezTo>
                <a:close/>
                <a:moveTo>
                  <a:pt x="4551" y="1"/>
                </a:moveTo>
                <a:cubicBezTo>
                  <a:pt x="3891" y="1"/>
                  <a:pt x="3355" y="536"/>
                  <a:pt x="3355" y="1196"/>
                </a:cubicBezTo>
                <a:cubicBezTo>
                  <a:pt x="3355" y="1303"/>
                  <a:pt x="3373" y="1410"/>
                  <a:pt x="3391" y="1482"/>
                </a:cubicBezTo>
                <a:cubicBezTo>
                  <a:pt x="2624" y="1892"/>
                  <a:pt x="2071" y="2677"/>
                  <a:pt x="2035" y="3605"/>
                </a:cubicBezTo>
                <a:lnTo>
                  <a:pt x="2035" y="3587"/>
                </a:lnTo>
                <a:cubicBezTo>
                  <a:pt x="1964" y="6817"/>
                  <a:pt x="750" y="7209"/>
                  <a:pt x="251" y="8298"/>
                </a:cubicBezTo>
                <a:cubicBezTo>
                  <a:pt x="126" y="8476"/>
                  <a:pt x="37" y="8637"/>
                  <a:pt x="37" y="8833"/>
                </a:cubicBezTo>
                <a:cubicBezTo>
                  <a:pt x="1" y="9832"/>
                  <a:pt x="2035" y="10635"/>
                  <a:pt x="4533" y="10635"/>
                </a:cubicBezTo>
                <a:cubicBezTo>
                  <a:pt x="7031" y="10635"/>
                  <a:pt x="9065" y="9832"/>
                  <a:pt x="9065" y="8833"/>
                </a:cubicBezTo>
                <a:cubicBezTo>
                  <a:pt x="9065" y="8655"/>
                  <a:pt x="8994" y="8476"/>
                  <a:pt x="8851" y="8298"/>
                </a:cubicBezTo>
                <a:cubicBezTo>
                  <a:pt x="8369" y="7209"/>
                  <a:pt x="7156" y="6817"/>
                  <a:pt x="7067" y="3587"/>
                </a:cubicBezTo>
                <a:lnTo>
                  <a:pt x="7067" y="3605"/>
                </a:lnTo>
                <a:cubicBezTo>
                  <a:pt x="7031" y="2659"/>
                  <a:pt x="6478" y="1892"/>
                  <a:pt x="5711" y="1482"/>
                </a:cubicBezTo>
                <a:cubicBezTo>
                  <a:pt x="5728" y="1393"/>
                  <a:pt x="5746" y="1303"/>
                  <a:pt x="5746" y="1196"/>
                </a:cubicBezTo>
                <a:cubicBezTo>
                  <a:pt x="5746" y="536"/>
                  <a:pt x="5211" y="1"/>
                  <a:pt x="4551"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3" name="Google Shape;513;p21"/>
          <p:cNvGrpSpPr/>
          <p:nvPr/>
        </p:nvGrpSpPr>
        <p:grpSpPr>
          <a:xfrm>
            <a:off x="9399168" y="6193648"/>
            <a:ext cx="335654" cy="387247"/>
            <a:chOff x="6907250" y="4018375"/>
            <a:chExt cx="226625" cy="265875"/>
          </a:xfrm>
        </p:grpSpPr>
        <p:sp>
          <p:nvSpPr>
            <p:cNvPr id="514" name="Google Shape;514;p21"/>
            <p:cNvSpPr/>
            <p:nvPr/>
          </p:nvSpPr>
          <p:spPr>
            <a:xfrm>
              <a:off x="6953650" y="4018375"/>
              <a:ext cx="133375" cy="119575"/>
            </a:xfrm>
            <a:custGeom>
              <a:rect b="b" l="l" r="r" t="t"/>
              <a:pathLst>
                <a:path extrusionOk="0" h="4783" w="5335">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1"/>
            <p:cNvSpPr/>
            <p:nvPr/>
          </p:nvSpPr>
          <p:spPr>
            <a:xfrm>
              <a:off x="6967025" y="4234275"/>
              <a:ext cx="106625" cy="49975"/>
            </a:xfrm>
            <a:custGeom>
              <a:rect b="b" l="l" r="r" t="t"/>
              <a:pathLst>
                <a:path extrusionOk="0" h="1999" w="4265">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1"/>
            <p:cNvSpPr/>
            <p:nvPr/>
          </p:nvSpPr>
          <p:spPr>
            <a:xfrm>
              <a:off x="6907250" y="4071900"/>
              <a:ext cx="226625" cy="212350"/>
            </a:xfrm>
            <a:custGeom>
              <a:rect b="b" l="l" r="r" t="t"/>
              <a:pathLst>
                <a:path extrusionOk="0" h="8494" w="9065">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21"/>
          <p:cNvGrpSpPr/>
          <p:nvPr/>
        </p:nvGrpSpPr>
        <p:grpSpPr>
          <a:xfrm>
            <a:off x="3427430" y="6195343"/>
            <a:ext cx="276855" cy="426864"/>
            <a:chOff x="1982675" y="3599525"/>
            <a:chExt cx="186925" cy="293075"/>
          </a:xfrm>
        </p:grpSpPr>
        <p:sp>
          <p:nvSpPr>
            <p:cNvPr id="518" name="Google Shape;518;p21"/>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1"/>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1"/>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1"/>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1"/>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3" name="Google Shape;523;p21"/>
          <p:cNvGrpSpPr/>
          <p:nvPr/>
        </p:nvGrpSpPr>
        <p:grpSpPr>
          <a:xfrm>
            <a:off x="2493923" y="5587489"/>
            <a:ext cx="199541" cy="426245"/>
            <a:chOff x="2397075" y="3602200"/>
            <a:chExt cx="134725" cy="292650"/>
          </a:xfrm>
        </p:grpSpPr>
        <p:sp>
          <p:nvSpPr>
            <p:cNvPr id="524" name="Google Shape;524;p21"/>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1"/>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1"/>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1"/>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1"/>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 name="Google Shape;529;p21"/>
          <p:cNvGrpSpPr/>
          <p:nvPr/>
        </p:nvGrpSpPr>
        <p:grpSpPr>
          <a:xfrm>
            <a:off x="2968282" y="5589419"/>
            <a:ext cx="276188" cy="410005"/>
            <a:chOff x="2717350" y="3603525"/>
            <a:chExt cx="186475" cy="281500"/>
          </a:xfrm>
        </p:grpSpPr>
        <p:sp>
          <p:nvSpPr>
            <p:cNvPr id="530" name="Google Shape;530;p21"/>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1"/>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1"/>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1"/>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4" name="Google Shape;534;p21"/>
          <p:cNvSpPr/>
          <p:nvPr/>
        </p:nvSpPr>
        <p:spPr>
          <a:xfrm>
            <a:off x="3488846" y="5618842"/>
            <a:ext cx="434110" cy="358081"/>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5" name="Google Shape;535;p21"/>
          <p:cNvGrpSpPr/>
          <p:nvPr/>
        </p:nvGrpSpPr>
        <p:grpSpPr>
          <a:xfrm>
            <a:off x="4080181" y="5589419"/>
            <a:ext cx="434777" cy="411971"/>
            <a:chOff x="3468075" y="3603525"/>
            <a:chExt cx="293550" cy="282850"/>
          </a:xfrm>
        </p:grpSpPr>
        <p:sp>
          <p:nvSpPr>
            <p:cNvPr id="536" name="Google Shape;536;p21"/>
            <p:cNvSpPr/>
            <p:nvPr/>
          </p:nvSpPr>
          <p:spPr>
            <a:xfrm>
              <a:off x="3570225" y="3826575"/>
              <a:ext cx="59800" cy="59800"/>
            </a:xfrm>
            <a:custGeom>
              <a:rect b="b" l="l" r="r" t="t"/>
              <a:pathLst>
                <a:path extrusionOk="0" h="2392" w="2392">
                  <a:moveTo>
                    <a:pt x="1125" y="0"/>
                  </a:moveTo>
                  <a:lnTo>
                    <a:pt x="1" y="1124"/>
                  </a:lnTo>
                  <a:lnTo>
                    <a:pt x="1267" y="2391"/>
                  </a:lnTo>
                  <a:lnTo>
                    <a:pt x="2391" y="1267"/>
                  </a:lnTo>
                  <a:lnTo>
                    <a:pt x="1125"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1"/>
            <p:cNvSpPr/>
            <p:nvPr/>
          </p:nvSpPr>
          <p:spPr>
            <a:xfrm>
              <a:off x="3468075" y="3603525"/>
              <a:ext cx="252500" cy="241800"/>
            </a:xfrm>
            <a:custGeom>
              <a:rect b="b" l="l" r="r" t="t"/>
              <a:pathLst>
                <a:path extrusionOk="0" h="9672" w="10100">
                  <a:moveTo>
                    <a:pt x="4961" y="1"/>
                  </a:moveTo>
                  <a:cubicBezTo>
                    <a:pt x="3806" y="1"/>
                    <a:pt x="2650" y="447"/>
                    <a:pt x="1767" y="1339"/>
                  </a:cubicBezTo>
                  <a:cubicBezTo>
                    <a:pt x="1" y="3105"/>
                    <a:pt x="1" y="5960"/>
                    <a:pt x="1767" y="7727"/>
                  </a:cubicBezTo>
                  <a:lnTo>
                    <a:pt x="3694" y="9671"/>
                  </a:lnTo>
                  <a:lnTo>
                    <a:pt x="4836" y="8565"/>
                  </a:lnTo>
                  <a:lnTo>
                    <a:pt x="2891" y="6603"/>
                  </a:lnTo>
                  <a:cubicBezTo>
                    <a:pt x="1749" y="5461"/>
                    <a:pt x="1749" y="3605"/>
                    <a:pt x="2891" y="2463"/>
                  </a:cubicBezTo>
                  <a:cubicBezTo>
                    <a:pt x="3462" y="1892"/>
                    <a:pt x="4211" y="1607"/>
                    <a:pt x="4959" y="1607"/>
                  </a:cubicBezTo>
                  <a:cubicBezTo>
                    <a:pt x="5706" y="1607"/>
                    <a:pt x="6451" y="1892"/>
                    <a:pt x="7013" y="2463"/>
                  </a:cubicBezTo>
                  <a:lnTo>
                    <a:pt x="8958" y="4408"/>
                  </a:lnTo>
                  <a:lnTo>
                    <a:pt x="10100" y="3266"/>
                  </a:lnTo>
                  <a:lnTo>
                    <a:pt x="8155" y="1339"/>
                  </a:lnTo>
                  <a:cubicBezTo>
                    <a:pt x="7271" y="447"/>
                    <a:pt x="6116" y="1"/>
                    <a:pt x="4961"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1"/>
            <p:cNvSpPr/>
            <p:nvPr/>
          </p:nvSpPr>
          <p:spPr>
            <a:xfrm>
              <a:off x="3701825" y="3694975"/>
              <a:ext cx="59800" cy="60250"/>
            </a:xfrm>
            <a:custGeom>
              <a:rect b="b" l="l" r="r" t="t"/>
              <a:pathLst>
                <a:path extrusionOk="0" h="2410" w="2392">
                  <a:moveTo>
                    <a:pt x="1142" y="1"/>
                  </a:moveTo>
                  <a:lnTo>
                    <a:pt x="0" y="1142"/>
                  </a:lnTo>
                  <a:lnTo>
                    <a:pt x="1267" y="2409"/>
                  </a:lnTo>
                  <a:lnTo>
                    <a:pt x="2391" y="1267"/>
                  </a:lnTo>
                  <a:lnTo>
                    <a:pt x="1142"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9" name="Google Shape;539;p21"/>
          <p:cNvGrpSpPr/>
          <p:nvPr/>
        </p:nvGrpSpPr>
        <p:grpSpPr>
          <a:xfrm>
            <a:off x="4760006" y="5603074"/>
            <a:ext cx="372015" cy="387902"/>
            <a:chOff x="3927075" y="3612900"/>
            <a:chExt cx="251175" cy="266325"/>
          </a:xfrm>
        </p:grpSpPr>
        <p:sp>
          <p:nvSpPr>
            <p:cNvPr id="540" name="Google Shape;540;p21"/>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1"/>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21"/>
          <p:cNvGrpSpPr/>
          <p:nvPr/>
        </p:nvGrpSpPr>
        <p:grpSpPr>
          <a:xfrm>
            <a:off x="5349336" y="5610211"/>
            <a:ext cx="376607" cy="371007"/>
            <a:chOff x="4324975" y="3617800"/>
            <a:chExt cx="254275" cy="254725"/>
          </a:xfrm>
        </p:grpSpPr>
        <p:sp>
          <p:nvSpPr>
            <p:cNvPr id="543" name="Google Shape;543;p21"/>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1"/>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1"/>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6" name="Google Shape;546;p21"/>
          <p:cNvGrpSpPr/>
          <p:nvPr/>
        </p:nvGrpSpPr>
        <p:grpSpPr>
          <a:xfrm>
            <a:off x="5947219" y="5680377"/>
            <a:ext cx="447996" cy="232639"/>
            <a:chOff x="4728650" y="3665975"/>
            <a:chExt cx="302475" cy="159725"/>
          </a:xfrm>
        </p:grpSpPr>
        <p:sp>
          <p:nvSpPr>
            <p:cNvPr id="547" name="Google Shape;547;p21"/>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1"/>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9" name="Google Shape;549;p21"/>
          <p:cNvGrpSpPr/>
          <p:nvPr/>
        </p:nvGrpSpPr>
        <p:grpSpPr>
          <a:xfrm>
            <a:off x="6593386" y="5646587"/>
            <a:ext cx="428778" cy="302151"/>
            <a:chOff x="5164925" y="3642775"/>
            <a:chExt cx="289500" cy="207450"/>
          </a:xfrm>
        </p:grpSpPr>
        <p:sp>
          <p:nvSpPr>
            <p:cNvPr id="550" name="Google Shape;550;p21"/>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1"/>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1"/>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1"/>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1"/>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5" name="Google Shape;555;p21"/>
          <p:cNvGrpSpPr/>
          <p:nvPr/>
        </p:nvGrpSpPr>
        <p:grpSpPr>
          <a:xfrm>
            <a:off x="7261954" y="5613451"/>
            <a:ext cx="418263" cy="372973"/>
            <a:chOff x="5616325" y="3620025"/>
            <a:chExt cx="282400" cy="256075"/>
          </a:xfrm>
        </p:grpSpPr>
        <p:sp>
          <p:nvSpPr>
            <p:cNvPr id="556" name="Google Shape;556;p21"/>
            <p:cNvSpPr/>
            <p:nvPr/>
          </p:nvSpPr>
          <p:spPr>
            <a:xfrm>
              <a:off x="5720700" y="3798475"/>
              <a:ext cx="30375" cy="30350"/>
            </a:xfrm>
            <a:custGeom>
              <a:rect b="b" l="l" r="r" t="t"/>
              <a:pathLst>
                <a:path extrusionOk="0" h="1214" w="1215">
                  <a:moveTo>
                    <a:pt x="608" y="0"/>
                  </a:moveTo>
                  <a:cubicBezTo>
                    <a:pt x="269" y="0"/>
                    <a:pt x="1" y="268"/>
                    <a:pt x="1" y="607"/>
                  </a:cubicBezTo>
                  <a:cubicBezTo>
                    <a:pt x="1" y="946"/>
                    <a:pt x="269" y="1213"/>
                    <a:pt x="608" y="1213"/>
                  </a:cubicBezTo>
                  <a:cubicBezTo>
                    <a:pt x="947" y="1213"/>
                    <a:pt x="1214" y="946"/>
                    <a:pt x="1214" y="607"/>
                  </a:cubicBezTo>
                  <a:cubicBezTo>
                    <a:pt x="1214" y="268"/>
                    <a:pt x="947" y="0"/>
                    <a:pt x="60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1"/>
            <p:cNvSpPr/>
            <p:nvPr/>
          </p:nvSpPr>
          <p:spPr>
            <a:xfrm>
              <a:off x="5705550" y="3832800"/>
              <a:ext cx="60250" cy="29925"/>
            </a:xfrm>
            <a:custGeom>
              <a:rect b="b" l="l" r="r" t="t"/>
              <a:pathLst>
                <a:path extrusionOk="0" h="1197" w="2410">
                  <a:moveTo>
                    <a:pt x="1214" y="1"/>
                  </a:moveTo>
                  <a:cubicBezTo>
                    <a:pt x="1035" y="1"/>
                    <a:pt x="875" y="37"/>
                    <a:pt x="714" y="72"/>
                  </a:cubicBezTo>
                  <a:cubicBezTo>
                    <a:pt x="500" y="144"/>
                    <a:pt x="304" y="233"/>
                    <a:pt x="125" y="358"/>
                  </a:cubicBezTo>
                  <a:cubicBezTo>
                    <a:pt x="54" y="429"/>
                    <a:pt x="18" y="518"/>
                    <a:pt x="0" y="608"/>
                  </a:cubicBezTo>
                  <a:lnTo>
                    <a:pt x="0" y="1196"/>
                  </a:lnTo>
                  <a:lnTo>
                    <a:pt x="2409" y="1196"/>
                  </a:lnTo>
                  <a:lnTo>
                    <a:pt x="2409" y="608"/>
                  </a:lnTo>
                  <a:cubicBezTo>
                    <a:pt x="2409" y="518"/>
                    <a:pt x="2356" y="429"/>
                    <a:pt x="2284" y="358"/>
                  </a:cubicBezTo>
                  <a:cubicBezTo>
                    <a:pt x="2106" y="233"/>
                    <a:pt x="1910" y="126"/>
                    <a:pt x="1713" y="72"/>
                  </a:cubicBezTo>
                  <a:cubicBezTo>
                    <a:pt x="1553" y="19"/>
                    <a:pt x="1374" y="1"/>
                    <a:pt x="121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1"/>
            <p:cNvSpPr/>
            <p:nvPr/>
          </p:nvSpPr>
          <p:spPr>
            <a:xfrm>
              <a:off x="5787175" y="3798475"/>
              <a:ext cx="29900" cy="30350"/>
            </a:xfrm>
            <a:custGeom>
              <a:rect b="b" l="l" r="r" t="t"/>
              <a:pathLst>
                <a:path extrusionOk="0" h="1214" w="1196">
                  <a:moveTo>
                    <a:pt x="589" y="0"/>
                  </a:moveTo>
                  <a:cubicBezTo>
                    <a:pt x="268" y="0"/>
                    <a:pt x="1" y="268"/>
                    <a:pt x="1" y="607"/>
                  </a:cubicBezTo>
                  <a:cubicBezTo>
                    <a:pt x="1" y="946"/>
                    <a:pt x="268" y="1213"/>
                    <a:pt x="589" y="1213"/>
                  </a:cubicBezTo>
                  <a:cubicBezTo>
                    <a:pt x="928" y="1213"/>
                    <a:pt x="1196" y="946"/>
                    <a:pt x="1196" y="607"/>
                  </a:cubicBezTo>
                  <a:cubicBezTo>
                    <a:pt x="1196" y="268"/>
                    <a:pt x="928" y="0"/>
                    <a:pt x="58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1"/>
            <p:cNvSpPr/>
            <p:nvPr/>
          </p:nvSpPr>
          <p:spPr>
            <a:xfrm>
              <a:off x="5772450" y="3832800"/>
              <a:ext cx="59800" cy="29925"/>
            </a:xfrm>
            <a:custGeom>
              <a:rect b="b" l="l" r="r" t="t"/>
              <a:pathLst>
                <a:path extrusionOk="0" h="1197" w="2392">
                  <a:moveTo>
                    <a:pt x="1196" y="1"/>
                  </a:moveTo>
                  <a:cubicBezTo>
                    <a:pt x="1018" y="1"/>
                    <a:pt x="857" y="37"/>
                    <a:pt x="697" y="72"/>
                  </a:cubicBezTo>
                  <a:cubicBezTo>
                    <a:pt x="500" y="144"/>
                    <a:pt x="286" y="233"/>
                    <a:pt x="126" y="358"/>
                  </a:cubicBezTo>
                  <a:cubicBezTo>
                    <a:pt x="36" y="429"/>
                    <a:pt x="1" y="518"/>
                    <a:pt x="1" y="608"/>
                  </a:cubicBezTo>
                  <a:lnTo>
                    <a:pt x="1" y="1196"/>
                  </a:lnTo>
                  <a:lnTo>
                    <a:pt x="2392" y="1196"/>
                  </a:lnTo>
                  <a:lnTo>
                    <a:pt x="2392" y="608"/>
                  </a:lnTo>
                  <a:cubicBezTo>
                    <a:pt x="2392" y="518"/>
                    <a:pt x="2356" y="429"/>
                    <a:pt x="2267" y="358"/>
                  </a:cubicBezTo>
                  <a:cubicBezTo>
                    <a:pt x="2106" y="233"/>
                    <a:pt x="1892" y="126"/>
                    <a:pt x="1696" y="72"/>
                  </a:cubicBezTo>
                  <a:cubicBezTo>
                    <a:pt x="1535" y="19"/>
                    <a:pt x="1375" y="1"/>
                    <a:pt x="11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1"/>
            <p:cNvSpPr/>
            <p:nvPr/>
          </p:nvSpPr>
          <p:spPr>
            <a:xfrm>
              <a:off x="5853650" y="3798475"/>
              <a:ext cx="30350" cy="30350"/>
            </a:xfrm>
            <a:custGeom>
              <a:rect b="b" l="l" r="r" t="t"/>
              <a:pathLst>
                <a:path extrusionOk="0" h="1214" w="1214">
                  <a:moveTo>
                    <a:pt x="589" y="0"/>
                  </a:moveTo>
                  <a:cubicBezTo>
                    <a:pt x="268" y="0"/>
                    <a:pt x="0" y="268"/>
                    <a:pt x="0" y="607"/>
                  </a:cubicBezTo>
                  <a:cubicBezTo>
                    <a:pt x="0" y="946"/>
                    <a:pt x="268" y="1213"/>
                    <a:pt x="589" y="1213"/>
                  </a:cubicBezTo>
                  <a:cubicBezTo>
                    <a:pt x="928" y="1213"/>
                    <a:pt x="1213" y="946"/>
                    <a:pt x="1213" y="607"/>
                  </a:cubicBezTo>
                  <a:cubicBezTo>
                    <a:pt x="1213" y="268"/>
                    <a:pt x="928" y="0"/>
                    <a:pt x="58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1"/>
            <p:cNvSpPr/>
            <p:nvPr/>
          </p:nvSpPr>
          <p:spPr>
            <a:xfrm>
              <a:off x="5838925" y="3832800"/>
              <a:ext cx="59800" cy="29925"/>
            </a:xfrm>
            <a:custGeom>
              <a:rect b="b" l="l" r="r" t="t"/>
              <a:pathLst>
                <a:path extrusionOk="0" h="1197" w="2392">
                  <a:moveTo>
                    <a:pt x="1196" y="1"/>
                  </a:moveTo>
                  <a:cubicBezTo>
                    <a:pt x="1035" y="1"/>
                    <a:pt x="857" y="37"/>
                    <a:pt x="696" y="72"/>
                  </a:cubicBezTo>
                  <a:cubicBezTo>
                    <a:pt x="500" y="144"/>
                    <a:pt x="304" y="233"/>
                    <a:pt x="125" y="358"/>
                  </a:cubicBezTo>
                  <a:cubicBezTo>
                    <a:pt x="54" y="429"/>
                    <a:pt x="0" y="518"/>
                    <a:pt x="0" y="608"/>
                  </a:cubicBezTo>
                  <a:lnTo>
                    <a:pt x="0" y="1196"/>
                  </a:lnTo>
                  <a:lnTo>
                    <a:pt x="2391" y="1196"/>
                  </a:lnTo>
                  <a:lnTo>
                    <a:pt x="2391" y="608"/>
                  </a:lnTo>
                  <a:cubicBezTo>
                    <a:pt x="2391" y="518"/>
                    <a:pt x="2356" y="429"/>
                    <a:pt x="2284" y="358"/>
                  </a:cubicBezTo>
                  <a:cubicBezTo>
                    <a:pt x="2106" y="233"/>
                    <a:pt x="1909" y="126"/>
                    <a:pt x="1695" y="72"/>
                  </a:cubicBezTo>
                  <a:cubicBezTo>
                    <a:pt x="1535" y="19"/>
                    <a:pt x="1374" y="1"/>
                    <a:pt x="11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1"/>
            <p:cNvSpPr/>
            <p:nvPr/>
          </p:nvSpPr>
          <p:spPr>
            <a:xfrm>
              <a:off x="5651125" y="3654375"/>
              <a:ext cx="39275" cy="39275"/>
            </a:xfrm>
            <a:custGeom>
              <a:rect b="b" l="l" r="r" t="t"/>
              <a:pathLst>
                <a:path extrusionOk="0" h="1571" w="1571">
                  <a:moveTo>
                    <a:pt x="786" y="1"/>
                  </a:moveTo>
                  <a:cubicBezTo>
                    <a:pt x="357" y="1"/>
                    <a:pt x="1" y="358"/>
                    <a:pt x="1" y="786"/>
                  </a:cubicBezTo>
                  <a:cubicBezTo>
                    <a:pt x="1" y="1214"/>
                    <a:pt x="357" y="1571"/>
                    <a:pt x="786" y="1571"/>
                  </a:cubicBezTo>
                  <a:cubicBezTo>
                    <a:pt x="1232" y="1571"/>
                    <a:pt x="1571" y="1214"/>
                    <a:pt x="1571" y="786"/>
                  </a:cubicBezTo>
                  <a:cubicBezTo>
                    <a:pt x="1571" y="358"/>
                    <a:pt x="1232" y="1"/>
                    <a:pt x="78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1"/>
            <p:cNvSpPr/>
            <p:nvPr/>
          </p:nvSpPr>
          <p:spPr>
            <a:xfrm>
              <a:off x="5616325" y="3664750"/>
              <a:ext cx="173100" cy="211350"/>
            </a:xfrm>
            <a:custGeom>
              <a:rect b="b" l="l" r="r" t="t"/>
              <a:pathLst>
                <a:path extrusionOk="0" h="8454" w="6924">
                  <a:moveTo>
                    <a:pt x="6703" y="1"/>
                  </a:moveTo>
                  <a:cubicBezTo>
                    <a:pt x="6652" y="1"/>
                    <a:pt x="6603" y="23"/>
                    <a:pt x="6567" y="68"/>
                  </a:cubicBezTo>
                  <a:lnTo>
                    <a:pt x="4836" y="1780"/>
                  </a:lnTo>
                  <a:cubicBezTo>
                    <a:pt x="4800" y="1772"/>
                    <a:pt x="4765" y="1767"/>
                    <a:pt x="4730" y="1767"/>
                  </a:cubicBezTo>
                  <a:cubicBezTo>
                    <a:pt x="4624" y="1767"/>
                    <a:pt x="4524" y="1807"/>
                    <a:pt x="4444" y="1888"/>
                  </a:cubicBezTo>
                  <a:cubicBezTo>
                    <a:pt x="4426" y="1905"/>
                    <a:pt x="3926" y="2726"/>
                    <a:pt x="3926" y="2726"/>
                  </a:cubicBezTo>
                  <a:lnTo>
                    <a:pt x="3783" y="2084"/>
                  </a:lnTo>
                  <a:cubicBezTo>
                    <a:pt x="3766" y="2012"/>
                    <a:pt x="3712" y="1923"/>
                    <a:pt x="3659" y="1870"/>
                  </a:cubicBezTo>
                  <a:cubicBezTo>
                    <a:pt x="3427" y="1673"/>
                    <a:pt x="3141" y="1531"/>
                    <a:pt x="2820" y="1424"/>
                  </a:cubicBezTo>
                  <a:cubicBezTo>
                    <a:pt x="2624" y="1388"/>
                    <a:pt x="2392" y="1370"/>
                    <a:pt x="2178" y="1352"/>
                  </a:cubicBezTo>
                  <a:cubicBezTo>
                    <a:pt x="1964" y="1352"/>
                    <a:pt x="1732" y="1388"/>
                    <a:pt x="1535" y="1459"/>
                  </a:cubicBezTo>
                  <a:cubicBezTo>
                    <a:pt x="1214" y="1531"/>
                    <a:pt x="946" y="1673"/>
                    <a:pt x="697" y="1888"/>
                  </a:cubicBezTo>
                  <a:cubicBezTo>
                    <a:pt x="643" y="1941"/>
                    <a:pt x="590" y="2030"/>
                    <a:pt x="590" y="2102"/>
                  </a:cubicBezTo>
                  <a:cubicBezTo>
                    <a:pt x="590" y="2102"/>
                    <a:pt x="1" y="4510"/>
                    <a:pt x="1" y="4546"/>
                  </a:cubicBezTo>
                  <a:cubicBezTo>
                    <a:pt x="1" y="4778"/>
                    <a:pt x="179" y="4956"/>
                    <a:pt x="411" y="4956"/>
                  </a:cubicBezTo>
                  <a:cubicBezTo>
                    <a:pt x="590" y="4956"/>
                    <a:pt x="732" y="4832"/>
                    <a:pt x="786" y="4653"/>
                  </a:cubicBezTo>
                  <a:lnTo>
                    <a:pt x="1196" y="2940"/>
                  </a:lnTo>
                  <a:lnTo>
                    <a:pt x="1196" y="8454"/>
                  </a:lnTo>
                  <a:lnTo>
                    <a:pt x="1981" y="8454"/>
                  </a:lnTo>
                  <a:lnTo>
                    <a:pt x="1981" y="4903"/>
                  </a:lnTo>
                  <a:lnTo>
                    <a:pt x="2374" y="4903"/>
                  </a:lnTo>
                  <a:lnTo>
                    <a:pt x="2374" y="8454"/>
                  </a:lnTo>
                  <a:lnTo>
                    <a:pt x="3177" y="8454"/>
                  </a:lnTo>
                  <a:lnTo>
                    <a:pt x="3177" y="2905"/>
                  </a:lnTo>
                  <a:lnTo>
                    <a:pt x="3302" y="3529"/>
                  </a:lnTo>
                  <a:cubicBezTo>
                    <a:pt x="3320" y="3583"/>
                    <a:pt x="3355" y="3618"/>
                    <a:pt x="3391" y="3636"/>
                  </a:cubicBezTo>
                  <a:cubicBezTo>
                    <a:pt x="3551" y="3761"/>
                    <a:pt x="3730" y="3815"/>
                    <a:pt x="3926" y="3832"/>
                  </a:cubicBezTo>
                  <a:cubicBezTo>
                    <a:pt x="3939" y="3834"/>
                    <a:pt x="3952" y="3835"/>
                    <a:pt x="3965" y="3835"/>
                  </a:cubicBezTo>
                  <a:cubicBezTo>
                    <a:pt x="4077" y="3835"/>
                    <a:pt x="4183" y="3770"/>
                    <a:pt x="4247" y="3690"/>
                  </a:cubicBezTo>
                  <a:lnTo>
                    <a:pt x="5050" y="2351"/>
                  </a:lnTo>
                  <a:cubicBezTo>
                    <a:pt x="5104" y="2280"/>
                    <a:pt x="5122" y="2173"/>
                    <a:pt x="5104" y="2066"/>
                  </a:cubicBezTo>
                  <a:lnTo>
                    <a:pt x="6835" y="335"/>
                  </a:lnTo>
                  <a:cubicBezTo>
                    <a:pt x="6924" y="264"/>
                    <a:pt x="6924" y="139"/>
                    <a:pt x="6852" y="68"/>
                  </a:cubicBezTo>
                  <a:cubicBezTo>
                    <a:pt x="6808" y="23"/>
                    <a:pt x="6754" y="1"/>
                    <a:pt x="6703"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1"/>
            <p:cNvSpPr/>
            <p:nvPr/>
          </p:nvSpPr>
          <p:spPr>
            <a:xfrm>
              <a:off x="5679225" y="3620025"/>
              <a:ext cx="189600" cy="136525"/>
            </a:xfrm>
            <a:custGeom>
              <a:rect b="b" l="l" r="r" t="t"/>
              <a:pathLst>
                <a:path extrusionOk="0" h="5461" w="7584">
                  <a:moveTo>
                    <a:pt x="536" y="1"/>
                  </a:moveTo>
                  <a:cubicBezTo>
                    <a:pt x="233" y="1"/>
                    <a:pt x="1" y="251"/>
                    <a:pt x="1" y="536"/>
                  </a:cubicBezTo>
                  <a:lnTo>
                    <a:pt x="1" y="1018"/>
                  </a:lnTo>
                  <a:cubicBezTo>
                    <a:pt x="197" y="1072"/>
                    <a:pt x="393" y="1179"/>
                    <a:pt x="536" y="1339"/>
                  </a:cubicBezTo>
                  <a:lnTo>
                    <a:pt x="536" y="536"/>
                  </a:lnTo>
                  <a:lnTo>
                    <a:pt x="7048" y="536"/>
                  </a:lnTo>
                  <a:lnTo>
                    <a:pt x="7048" y="4926"/>
                  </a:lnTo>
                  <a:lnTo>
                    <a:pt x="2516" y="4926"/>
                  </a:lnTo>
                  <a:lnTo>
                    <a:pt x="2177" y="5461"/>
                  </a:lnTo>
                  <a:lnTo>
                    <a:pt x="7048" y="5461"/>
                  </a:lnTo>
                  <a:cubicBezTo>
                    <a:pt x="7352" y="5461"/>
                    <a:pt x="7584" y="5229"/>
                    <a:pt x="7584" y="4926"/>
                  </a:cubicBezTo>
                  <a:lnTo>
                    <a:pt x="7584" y="536"/>
                  </a:lnTo>
                  <a:cubicBezTo>
                    <a:pt x="7584" y="251"/>
                    <a:pt x="7352" y="1"/>
                    <a:pt x="7048"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 name="Google Shape;565;p21"/>
          <p:cNvGrpSpPr/>
          <p:nvPr/>
        </p:nvGrpSpPr>
        <p:grpSpPr>
          <a:xfrm>
            <a:off x="7866465" y="5618658"/>
            <a:ext cx="364721" cy="348286"/>
            <a:chOff x="6024475" y="3623600"/>
            <a:chExt cx="246250" cy="239125"/>
          </a:xfrm>
        </p:grpSpPr>
        <p:sp>
          <p:nvSpPr>
            <p:cNvPr id="566" name="Google Shape;566;p21"/>
            <p:cNvSpPr/>
            <p:nvPr/>
          </p:nvSpPr>
          <p:spPr>
            <a:xfrm>
              <a:off x="6024475" y="3623600"/>
              <a:ext cx="246250" cy="239125"/>
            </a:xfrm>
            <a:custGeom>
              <a:rect b="b" l="l" r="r" t="t"/>
              <a:pathLst>
                <a:path extrusionOk="0" h="9565" w="9850">
                  <a:moveTo>
                    <a:pt x="4533" y="786"/>
                  </a:moveTo>
                  <a:lnTo>
                    <a:pt x="4533" y="4390"/>
                  </a:lnTo>
                  <a:lnTo>
                    <a:pt x="804" y="4390"/>
                  </a:lnTo>
                  <a:lnTo>
                    <a:pt x="804" y="786"/>
                  </a:lnTo>
                  <a:close/>
                  <a:moveTo>
                    <a:pt x="9047" y="786"/>
                  </a:moveTo>
                  <a:lnTo>
                    <a:pt x="9047" y="4390"/>
                  </a:lnTo>
                  <a:lnTo>
                    <a:pt x="5318" y="4390"/>
                  </a:lnTo>
                  <a:lnTo>
                    <a:pt x="5318" y="786"/>
                  </a:lnTo>
                  <a:close/>
                  <a:moveTo>
                    <a:pt x="4533" y="5175"/>
                  </a:moveTo>
                  <a:lnTo>
                    <a:pt x="4533" y="8779"/>
                  </a:lnTo>
                  <a:lnTo>
                    <a:pt x="804" y="8779"/>
                  </a:lnTo>
                  <a:lnTo>
                    <a:pt x="804" y="5175"/>
                  </a:lnTo>
                  <a:close/>
                  <a:moveTo>
                    <a:pt x="9047" y="5175"/>
                  </a:moveTo>
                  <a:lnTo>
                    <a:pt x="9047" y="8779"/>
                  </a:lnTo>
                  <a:lnTo>
                    <a:pt x="5318" y="8779"/>
                  </a:lnTo>
                  <a:lnTo>
                    <a:pt x="5318" y="5175"/>
                  </a:lnTo>
                  <a:close/>
                  <a:moveTo>
                    <a:pt x="1" y="1"/>
                  </a:moveTo>
                  <a:lnTo>
                    <a:pt x="1" y="9564"/>
                  </a:lnTo>
                  <a:lnTo>
                    <a:pt x="9850" y="9564"/>
                  </a:lnTo>
                  <a:lnTo>
                    <a:pt x="985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1"/>
            <p:cNvSpPr/>
            <p:nvPr/>
          </p:nvSpPr>
          <p:spPr>
            <a:xfrm>
              <a:off x="6061050" y="3656625"/>
              <a:ext cx="59800" cy="59775"/>
            </a:xfrm>
            <a:custGeom>
              <a:rect b="b" l="l" r="r" t="t"/>
              <a:pathLst>
                <a:path extrusionOk="0" h="2391" w="2392">
                  <a:moveTo>
                    <a:pt x="929" y="0"/>
                  </a:moveTo>
                  <a:lnTo>
                    <a:pt x="929" y="928"/>
                  </a:lnTo>
                  <a:lnTo>
                    <a:pt x="1" y="928"/>
                  </a:lnTo>
                  <a:lnTo>
                    <a:pt x="1" y="1463"/>
                  </a:lnTo>
                  <a:lnTo>
                    <a:pt x="929" y="1463"/>
                  </a:lnTo>
                  <a:lnTo>
                    <a:pt x="929" y="2391"/>
                  </a:lnTo>
                  <a:lnTo>
                    <a:pt x="1464" y="2391"/>
                  </a:lnTo>
                  <a:lnTo>
                    <a:pt x="1464" y="1463"/>
                  </a:lnTo>
                  <a:lnTo>
                    <a:pt x="2392" y="1463"/>
                  </a:lnTo>
                  <a:lnTo>
                    <a:pt x="2392" y="928"/>
                  </a:lnTo>
                  <a:lnTo>
                    <a:pt x="1464" y="928"/>
                  </a:lnTo>
                  <a:lnTo>
                    <a:pt x="1464"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1"/>
            <p:cNvSpPr/>
            <p:nvPr/>
          </p:nvSpPr>
          <p:spPr>
            <a:xfrm>
              <a:off x="6065525" y="3770800"/>
              <a:ext cx="51775" cy="51775"/>
            </a:xfrm>
            <a:custGeom>
              <a:rect b="b" l="l" r="r" t="t"/>
              <a:pathLst>
                <a:path extrusionOk="0" h="2071" w="2071">
                  <a:moveTo>
                    <a:pt x="375" y="1"/>
                  </a:moveTo>
                  <a:lnTo>
                    <a:pt x="0" y="358"/>
                  </a:lnTo>
                  <a:lnTo>
                    <a:pt x="643" y="1018"/>
                  </a:lnTo>
                  <a:lnTo>
                    <a:pt x="0" y="1696"/>
                  </a:lnTo>
                  <a:lnTo>
                    <a:pt x="375" y="2071"/>
                  </a:lnTo>
                  <a:lnTo>
                    <a:pt x="1017" y="1410"/>
                  </a:lnTo>
                  <a:lnTo>
                    <a:pt x="1695" y="2071"/>
                  </a:lnTo>
                  <a:lnTo>
                    <a:pt x="2070" y="1696"/>
                  </a:lnTo>
                  <a:lnTo>
                    <a:pt x="1410" y="1018"/>
                  </a:lnTo>
                  <a:lnTo>
                    <a:pt x="2070" y="358"/>
                  </a:lnTo>
                  <a:lnTo>
                    <a:pt x="1695" y="1"/>
                  </a:lnTo>
                  <a:lnTo>
                    <a:pt x="1017" y="643"/>
                  </a:lnTo>
                  <a:lnTo>
                    <a:pt x="375"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1"/>
            <p:cNvSpPr/>
            <p:nvPr/>
          </p:nvSpPr>
          <p:spPr>
            <a:xfrm>
              <a:off x="6174350" y="3679800"/>
              <a:ext cx="59800" cy="13425"/>
            </a:xfrm>
            <a:custGeom>
              <a:rect b="b" l="l" r="r" t="t"/>
              <a:pathLst>
                <a:path extrusionOk="0" h="537" w="2392">
                  <a:moveTo>
                    <a:pt x="1" y="1"/>
                  </a:moveTo>
                  <a:lnTo>
                    <a:pt x="1" y="536"/>
                  </a:lnTo>
                  <a:lnTo>
                    <a:pt x="2392" y="536"/>
                  </a:lnTo>
                  <a:lnTo>
                    <a:pt x="2392"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1"/>
            <p:cNvSpPr/>
            <p:nvPr/>
          </p:nvSpPr>
          <p:spPr>
            <a:xfrm>
              <a:off x="6174350" y="3793100"/>
              <a:ext cx="59800" cy="13425"/>
            </a:xfrm>
            <a:custGeom>
              <a:rect b="b" l="l" r="r" t="t"/>
              <a:pathLst>
                <a:path extrusionOk="0" h="537" w="2392">
                  <a:moveTo>
                    <a:pt x="1" y="1"/>
                  </a:moveTo>
                  <a:lnTo>
                    <a:pt x="1" y="536"/>
                  </a:lnTo>
                  <a:lnTo>
                    <a:pt x="2392" y="536"/>
                  </a:lnTo>
                  <a:lnTo>
                    <a:pt x="2392"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1"/>
            <p:cNvSpPr/>
            <p:nvPr/>
          </p:nvSpPr>
          <p:spPr>
            <a:xfrm>
              <a:off x="6197550" y="3773025"/>
              <a:ext cx="13425" cy="13425"/>
            </a:xfrm>
            <a:custGeom>
              <a:rect b="b" l="l" r="r" t="t"/>
              <a:pathLst>
                <a:path extrusionOk="0" h="537" w="537">
                  <a:moveTo>
                    <a:pt x="268" y="1"/>
                  </a:moveTo>
                  <a:cubicBezTo>
                    <a:pt x="126" y="1"/>
                    <a:pt x="1" y="126"/>
                    <a:pt x="1" y="269"/>
                  </a:cubicBezTo>
                  <a:cubicBezTo>
                    <a:pt x="1" y="411"/>
                    <a:pt x="126" y="536"/>
                    <a:pt x="268" y="536"/>
                  </a:cubicBezTo>
                  <a:cubicBezTo>
                    <a:pt x="411" y="536"/>
                    <a:pt x="536" y="411"/>
                    <a:pt x="536" y="269"/>
                  </a:cubicBezTo>
                  <a:cubicBezTo>
                    <a:pt x="536" y="126"/>
                    <a:pt x="411" y="1"/>
                    <a:pt x="268"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1"/>
            <p:cNvSpPr/>
            <p:nvPr/>
          </p:nvSpPr>
          <p:spPr>
            <a:xfrm>
              <a:off x="6197550" y="3813175"/>
              <a:ext cx="13425" cy="12975"/>
            </a:xfrm>
            <a:custGeom>
              <a:rect b="b" l="l" r="r" t="t"/>
              <a:pathLst>
                <a:path extrusionOk="0" h="519" w="537">
                  <a:moveTo>
                    <a:pt x="268" y="1"/>
                  </a:moveTo>
                  <a:cubicBezTo>
                    <a:pt x="126" y="1"/>
                    <a:pt x="1" y="126"/>
                    <a:pt x="1" y="268"/>
                  </a:cubicBezTo>
                  <a:cubicBezTo>
                    <a:pt x="1" y="411"/>
                    <a:pt x="126" y="518"/>
                    <a:pt x="268" y="518"/>
                  </a:cubicBezTo>
                  <a:cubicBezTo>
                    <a:pt x="411" y="518"/>
                    <a:pt x="536" y="411"/>
                    <a:pt x="536" y="268"/>
                  </a:cubicBezTo>
                  <a:cubicBezTo>
                    <a:pt x="536" y="126"/>
                    <a:pt x="411" y="1"/>
                    <a:pt x="268"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3" name="Google Shape;573;p21"/>
          <p:cNvSpPr/>
          <p:nvPr/>
        </p:nvSpPr>
        <p:spPr>
          <a:xfrm>
            <a:off x="8478180" y="5674139"/>
            <a:ext cx="410968" cy="251465"/>
          </a:xfrm>
          <a:custGeom>
            <a:rect b="b" l="l" r="r" t="t"/>
            <a:pathLst>
              <a:path extrusionOk="0" h="6906" w="11099">
                <a:moveTo>
                  <a:pt x="4318" y="929"/>
                </a:moveTo>
                <a:lnTo>
                  <a:pt x="4318" y="1036"/>
                </a:lnTo>
                <a:cubicBezTo>
                  <a:pt x="4050" y="1143"/>
                  <a:pt x="3908" y="1464"/>
                  <a:pt x="4015" y="1749"/>
                </a:cubicBezTo>
                <a:cubicBezTo>
                  <a:pt x="3926" y="1839"/>
                  <a:pt x="3872" y="1981"/>
                  <a:pt x="3854" y="2124"/>
                </a:cubicBezTo>
                <a:cubicBezTo>
                  <a:pt x="3872" y="2285"/>
                  <a:pt x="3926" y="2427"/>
                  <a:pt x="4050" y="2517"/>
                </a:cubicBezTo>
                <a:cubicBezTo>
                  <a:pt x="3979" y="2677"/>
                  <a:pt x="3979" y="2820"/>
                  <a:pt x="4050" y="2963"/>
                </a:cubicBezTo>
                <a:cubicBezTo>
                  <a:pt x="4068" y="3052"/>
                  <a:pt x="4140" y="3123"/>
                  <a:pt x="4211" y="3195"/>
                </a:cubicBezTo>
                <a:lnTo>
                  <a:pt x="2712" y="3195"/>
                </a:lnTo>
                <a:cubicBezTo>
                  <a:pt x="2801" y="2981"/>
                  <a:pt x="2855" y="2749"/>
                  <a:pt x="2855" y="2517"/>
                </a:cubicBezTo>
                <a:cubicBezTo>
                  <a:pt x="2855" y="1856"/>
                  <a:pt x="2694" y="1303"/>
                  <a:pt x="2427" y="929"/>
                </a:cubicBezTo>
                <a:close/>
                <a:moveTo>
                  <a:pt x="9439" y="929"/>
                </a:moveTo>
                <a:cubicBezTo>
                  <a:pt x="9974" y="929"/>
                  <a:pt x="10331" y="1500"/>
                  <a:pt x="10474" y="2053"/>
                </a:cubicBezTo>
                <a:cubicBezTo>
                  <a:pt x="10634" y="2695"/>
                  <a:pt x="10527" y="3141"/>
                  <a:pt x="10438" y="3195"/>
                </a:cubicBezTo>
                <a:lnTo>
                  <a:pt x="7708" y="3195"/>
                </a:lnTo>
                <a:cubicBezTo>
                  <a:pt x="7833" y="3123"/>
                  <a:pt x="7922" y="3034"/>
                  <a:pt x="7976" y="2891"/>
                </a:cubicBezTo>
                <a:cubicBezTo>
                  <a:pt x="8029" y="2766"/>
                  <a:pt x="8029" y="2624"/>
                  <a:pt x="7976" y="2499"/>
                </a:cubicBezTo>
                <a:cubicBezTo>
                  <a:pt x="8065" y="2392"/>
                  <a:pt x="8119" y="2267"/>
                  <a:pt x="8119" y="2124"/>
                </a:cubicBezTo>
                <a:cubicBezTo>
                  <a:pt x="8136" y="1963"/>
                  <a:pt x="8065" y="1821"/>
                  <a:pt x="7940" y="1714"/>
                </a:cubicBezTo>
                <a:cubicBezTo>
                  <a:pt x="8011" y="1571"/>
                  <a:pt x="8011" y="1410"/>
                  <a:pt x="7940" y="1268"/>
                </a:cubicBezTo>
                <a:cubicBezTo>
                  <a:pt x="7887" y="1143"/>
                  <a:pt x="7780" y="1036"/>
                  <a:pt x="7655" y="982"/>
                </a:cubicBezTo>
                <a:cubicBezTo>
                  <a:pt x="7655" y="964"/>
                  <a:pt x="7655" y="946"/>
                  <a:pt x="7637" y="929"/>
                </a:cubicBezTo>
                <a:close/>
                <a:moveTo>
                  <a:pt x="5960" y="946"/>
                </a:moveTo>
                <a:cubicBezTo>
                  <a:pt x="6602" y="946"/>
                  <a:pt x="7137" y="1482"/>
                  <a:pt x="7137" y="2124"/>
                </a:cubicBezTo>
                <a:cubicBezTo>
                  <a:pt x="7137" y="2766"/>
                  <a:pt x="6602" y="3284"/>
                  <a:pt x="5960" y="3284"/>
                </a:cubicBezTo>
                <a:cubicBezTo>
                  <a:pt x="5317" y="3284"/>
                  <a:pt x="4800" y="2766"/>
                  <a:pt x="4800" y="2124"/>
                </a:cubicBezTo>
                <a:cubicBezTo>
                  <a:pt x="4800" y="1482"/>
                  <a:pt x="5317" y="964"/>
                  <a:pt x="5960" y="946"/>
                </a:cubicBezTo>
                <a:close/>
                <a:moveTo>
                  <a:pt x="1463" y="929"/>
                </a:moveTo>
                <a:cubicBezTo>
                  <a:pt x="1963" y="929"/>
                  <a:pt x="2320" y="1589"/>
                  <a:pt x="2320" y="2517"/>
                </a:cubicBezTo>
                <a:cubicBezTo>
                  <a:pt x="2320" y="2517"/>
                  <a:pt x="2320" y="3195"/>
                  <a:pt x="1927" y="3195"/>
                </a:cubicBezTo>
                <a:cubicBezTo>
                  <a:pt x="1731" y="3195"/>
                  <a:pt x="1517" y="2873"/>
                  <a:pt x="1517" y="2463"/>
                </a:cubicBezTo>
                <a:cubicBezTo>
                  <a:pt x="1517" y="2374"/>
                  <a:pt x="1535" y="2285"/>
                  <a:pt x="1552" y="2195"/>
                </a:cubicBezTo>
                <a:cubicBezTo>
                  <a:pt x="1588" y="2053"/>
                  <a:pt x="1499" y="1910"/>
                  <a:pt x="1356" y="1874"/>
                </a:cubicBezTo>
                <a:cubicBezTo>
                  <a:pt x="1335" y="1869"/>
                  <a:pt x="1314" y="1866"/>
                  <a:pt x="1293" y="1866"/>
                </a:cubicBezTo>
                <a:cubicBezTo>
                  <a:pt x="1174" y="1866"/>
                  <a:pt x="1065" y="1952"/>
                  <a:pt x="1035" y="2088"/>
                </a:cubicBezTo>
                <a:cubicBezTo>
                  <a:pt x="999" y="2213"/>
                  <a:pt x="981" y="2338"/>
                  <a:pt x="981" y="2463"/>
                </a:cubicBezTo>
                <a:cubicBezTo>
                  <a:pt x="981" y="3177"/>
                  <a:pt x="1410" y="3712"/>
                  <a:pt x="1927" y="3712"/>
                </a:cubicBezTo>
                <a:lnTo>
                  <a:pt x="4586" y="3712"/>
                </a:lnTo>
                <a:lnTo>
                  <a:pt x="4586" y="4390"/>
                </a:lnTo>
                <a:lnTo>
                  <a:pt x="1463" y="4390"/>
                </a:lnTo>
                <a:cubicBezTo>
                  <a:pt x="999" y="4390"/>
                  <a:pt x="518" y="3694"/>
                  <a:pt x="518" y="2659"/>
                </a:cubicBezTo>
                <a:cubicBezTo>
                  <a:pt x="518" y="1624"/>
                  <a:pt x="999" y="929"/>
                  <a:pt x="1463" y="929"/>
                </a:cubicBezTo>
                <a:close/>
                <a:moveTo>
                  <a:pt x="9118" y="3712"/>
                </a:moveTo>
                <a:cubicBezTo>
                  <a:pt x="9118" y="3962"/>
                  <a:pt x="9189" y="4194"/>
                  <a:pt x="9332" y="4390"/>
                </a:cubicBezTo>
                <a:lnTo>
                  <a:pt x="7244" y="4390"/>
                </a:lnTo>
                <a:lnTo>
                  <a:pt x="7244" y="3766"/>
                </a:lnTo>
                <a:cubicBezTo>
                  <a:pt x="7280" y="3766"/>
                  <a:pt x="7333" y="3748"/>
                  <a:pt x="7369" y="3712"/>
                </a:cubicBezTo>
                <a:close/>
                <a:moveTo>
                  <a:pt x="5121" y="4051"/>
                </a:moveTo>
                <a:cubicBezTo>
                  <a:pt x="5157" y="4069"/>
                  <a:pt x="5174" y="4087"/>
                  <a:pt x="5210" y="4105"/>
                </a:cubicBezTo>
                <a:cubicBezTo>
                  <a:pt x="5282" y="4131"/>
                  <a:pt x="5353" y="4145"/>
                  <a:pt x="5422" y="4145"/>
                </a:cubicBezTo>
                <a:cubicBezTo>
                  <a:pt x="5491" y="4145"/>
                  <a:pt x="5558" y="4131"/>
                  <a:pt x="5621" y="4105"/>
                </a:cubicBezTo>
                <a:cubicBezTo>
                  <a:pt x="5710" y="4194"/>
                  <a:pt x="5853" y="4247"/>
                  <a:pt x="5995" y="4247"/>
                </a:cubicBezTo>
                <a:cubicBezTo>
                  <a:pt x="6012" y="4249"/>
                  <a:pt x="6028" y="4250"/>
                  <a:pt x="6044" y="4250"/>
                </a:cubicBezTo>
                <a:cubicBezTo>
                  <a:pt x="6185" y="4250"/>
                  <a:pt x="6310" y="4181"/>
                  <a:pt x="6406" y="4069"/>
                </a:cubicBezTo>
                <a:cubicBezTo>
                  <a:pt x="6486" y="4109"/>
                  <a:pt x="6566" y="4129"/>
                  <a:pt x="6639" y="4129"/>
                </a:cubicBezTo>
                <a:cubicBezTo>
                  <a:pt x="6663" y="4129"/>
                  <a:pt x="6687" y="4127"/>
                  <a:pt x="6709" y="4122"/>
                </a:cubicBezTo>
                <a:lnTo>
                  <a:pt x="6709" y="5835"/>
                </a:lnTo>
                <a:lnTo>
                  <a:pt x="5924" y="5211"/>
                </a:lnTo>
                <a:lnTo>
                  <a:pt x="5121" y="5835"/>
                </a:lnTo>
                <a:lnTo>
                  <a:pt x="5121" y="4051"/>
                </a:lnTo>
                <a:close/>
                <a:moveTo>
                  <a:pt x="5995" y="1"/>
                </a:moveTo>
                <a:cubicBezTo>
                  <a:pt x="5835" y="1"/>
                  <a:pt x="5692" y="54"/>
                  <a:pt x="5585" y="161"/>
                </a:cubicBezTo>
                <a:cubicBezTo>
                  <a:pt x="5514" y="135"/>
                  <a:pt x="5438" y="121"/>
                  <a:pt x="5362" y="121"/>
                </a:cubicBezTo>
                <a:cubicBezTo>
                  <a:pt x="5286" y="121"/>
                  <a:pt x="5210" y="135"/>
                  <a:pt x="5139" y="161"/>
                </a:cubicBezTo>
                <a:cubicBezTo>
                  <a:pt x="5032" y="215"/>
                  <a:pt x="4943" y="286"/>
                  <a:pt x="4889" y="393"/>
                </a:cubicBezTo>
                <a:lnTo>
                  <a:pt x="1356" y="393"/>
                </a:lnTo>
                <a:cubicBezTo>
                  <a:pt x="589" y="500"/>
                  <a:pt x="0" y="1446"/>
                  <a:pt x="0" y="2659"/>
                </a:cubicBezTo>
                <a:cubicBezTo>
                  <a:pt x="0" y="3926"/>
                  <a:pt x="642" y="4908"/>
                  <a:pt x="1463" y="4908"/>
                </a:cubicBezTo>
                <a:lnTo>
                  <a:pt x="4586" y="4908"/>
                </a:lnTo>
                <a:lnTo>
                  <a:pt x="4586" y="6906"/>
                </a:lnTo>
                <a:lnTo>
                  <a:pt x="5924" y="5889"/>
                </a:lnTo>
                <a:lnTo>
                  <a:pt x="7244" y="6906"/>
                </a:lnTo>
                <a:lnTo>
                  <a:pt x="7244" y="4908"/>
                </a:lnTo>
                <a:lnTo>
                  <a:pt x="10367" y="4908"/>
                </a:lnTo>
                <a:cubicBezTo>
                  <a:pt x="10527" y="4908"/>
                  <a:pt x="10634" y="4800"/>
                  <a:pt x="10634" y="4658"/>
                </a:cubicBezTo>
                <a:cubicBezTo>
                  <a:pt x="10634" y="4515"/>
                  <a:pt x="10527" y="4390"/>
                  <a:pt x="10367" y="4390"/>
                </a:cubicBezTo>
                <a:cubicBezTo>
                  <a:pt x="10356" y="4391"/>
                  <a:pt x="10346" y="4391"/>
                  <a:pt x="10335" y="4391"/>
                </a:cubicBezTo>
                <a:cubicBezTo>
                  <a:pt x="9974" y="4391"/>
                  <a:pt x="9670" y="4094"/>
                  <a:pt x="9635" y="3712"/>
                </a:cubicBezTo>
                <a:lnTo>
                  <a:pt x="10438" y="3712"/>
                </a:lnTo>
                <a:cubicBezTo>
                  <a:pt x="10759" y="3712"/>
                  <a:pt x="11098" y="3444"/>
                  <a:pt x="11098" y="2695"/>
                </a:cubicBezTo>
                <a:cubicBezTo>
                  <a:pt x="11098" y="1767"/>
                  <a:pt x="10563" y="393"/>
                  <a:pt x="9439" y="393"/>
                </a:cubicBezTo>
                <a:lnTo>
                  <a:pt x="7048" y="393"/>
                </a:lnTo>
                <a:cubicBezTo>
                  <a:pt x="6994" y="268"/>
                  <a:pt x="6887" y="179"/>
                  <a:pt x="6762" y="126"/>
                </a:cubicBezTo>
                <a:cubicBezTo>
                  <a:pt x="6700" y="108"/>
                  <a:pt x="6633" y="99"/>
                  <a:pt x="6566" y="99"/>
                </a:cubicBezTo>
                <a:cubicBezTo>
                  <a:pt x="6499" y="99"/>
                  <a:pt x="6432" y="108"/>
                  <a:pt x="6370" y="126"/>
                </a:cubicBezTo>
                <a:cubicBezTo>
                  <a:pt x="6263" y="36"/>
                  <a:pt x="6138" y="1"/>
                  <a:pt x="599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4" name="Google Shape;574;p21"/>
          <p:cNvGrpSpPr/>
          <p:nvPr/>
        </p:nvGrpSpPr>
        <p:grpSpPr>
          <a:xfrm>
            <a:off x="9109849" y="5681033"/>
            <a:ext cx="430148" cy="232639"/>
            <a:chOff x="6863975" y="3666425"/>
            <a:chExt cx="290425" cy="159725"/>
          </a:xfrm>
        </p:grpSpPr>
        <p:sp>
          <p:nvSpPr>
            <p:cNvPr id="575" name="Google Shape;575;p21"/>
            <p:cNvSpPr/>
            <p:nvPr/>
          </p:nvSpPr>
          <p:spPr>
            <a:xfrm>
              <a:off x="6915725" y="3750725"/>
              <a:ext cx="186475" cy="75425"/>
            </a:xfrm>
            <a:custGeom>
              <a:rect b="b" l="l" r="r" t="t"/>
              <a:pathLst>
                <a:path extrusionOk="0" h="3017" w="7459">
                  <a:moveTo>
                    <a:pt x="0" y="1"/>
                  </a:moveTo>
                  <a:lnTo>
                    <a:pt x="0" y="1553"/>
                  </a:lnTo>
                  <a:cubicBezTo>
                    <a:pt x="0" y="2285"/>
                    <a:pt x="1678" y="3016"/>
                    <a:pt x="3730" y="3016"/>
                  </a:cubicBezTo>
                  <a:cubicBezTo>
                    <a:pt x="5799" y="3016"/>
                    <a:pt x="7459" y="2285"/>
                    <a:pt x="7459" y="1553"/>
                  </a:cubicBezTo>
                  <a:lnTo>
                    <a:pt x="7459" y="1"/>
                  </a:lnTo>
                  <a:lnTo>
                    <a:pt x="3730" y="1321"/>
                  </a:lnTo>
                  <a:lnTo>
                    <a:pt x="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1"/>
            <p:cNvSpPr/>
            <p:nvPr/>
          </p:nvSpPr>
          <p:spPr>
            <a:xfrm>
              <a:off x="6863975" y="3666425"/>
              <a:ext cx="290425" cy="126700"/>
            </a:xfrm>
            <a:custGeom>
              <a:rect b="b" l="l" r="r" t="t"/>
              <a:pathLst>
                <a:path extrusionOk="0" h="5068" w="11617">
                  <a:moveTo>
                    <a:pt x="5800" y="1"/>
                  </a:moveTo>
                  <a:lnTo>
                    <a:pt x="1" y="2088"/>
                  </a:lnTo>
                  <a:lnTo>
                    <a:pt x="750" y="2356"/>
                  </a:lnTo>
                  <a:lnTo>
                    <a:pt x="750" y="4800"/>
                  </a:lnTo>
                  <a:cubicBezTo>
                    <a:pt x="750" y="4943"/>
                    <a:pt x="875" y="5068"/>
                    <a:pt x="1018" y="5068"/>
                  </a:cubicBezTo>
                  <a:cubicBezTo>
                    <a:pt x="1160" y="5068"/>
                    <a:pt x="1285" y="4943"/>
                    <a:pt x="1285" y="4800"/>
                  </a:cubicBezTo>
                  <a:lnTo>
                    <a:pt x="1285" y="2534"/>
                  </a:lnTo>
                  <a:lnTo>
                    <a:pt x="5800" y="4122"/>
                  </a:lnTo>
                  <a:lnTo>
                    <a:pt x="11616" y="2088"/>
                  </a:lnTo>
                  <a:lnTo>
                    <a:pt x="580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Imagen que contiene accesorios metálicos&#10;&#10;Descripción generada automáticamente" id="342" name="Google Shape;342;p8"/>
          <p:cNvPicPr preferRelativeResize="0"/>
          <p:nvPr/>
        </p:nvPicPr>
        <p:blipFill rotWithShape="1">
          <a:blip r:embed="rId3">
            <a:alphaModFix/>
          </a:blip>
          <a:srcRect b="0" l="0" r="0" t="0"/>
          <a:stretch/>
        </p:blipFill>
        <p:spPr>
          <a:xfrm>
            <a:off x="210127" y="1327351"/>
            <a:ext cx="3854074" cy="2982749"/>
          </a:xfrm>
          <a:prstGeom prst="rect">
            <a:avLst/>
          </a:prstGeom>
          <a:noFill/>
          <a:ln>
            <a:noFill/>
          </a:ln>
        </p:spPr>
      </p:pic>
      <p:sp>
        <p:nvSpPr>
          <p:cNvPr id="343" name="Google Shape;343;p8"/>
          <p:cNvSpPr txBox="1"/>
          <p:nvPr/>
        </p:nvSpPr>
        <p:spPr>
          <a:xfrm>
            <a:off x="5181189" y="1032386"/>
            <a:ext cx="689323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Gaegu"/>
              <a:ea typeface="Gaegu"/>
              <a:cs typeface="Gaegu"/>
              <a:sym typeface="Gaegu"/>
            </a:endParaRPr>
          </a:p>
        </p:txBody>
      </p:sp>
      <p:sp>
        <p:nvSpPr>
          <p:cNvPr id="344" name="Google Shape;344;p8"/>
          <p:cNvSpPr txBox="1"/>
          <p:nvPr/>
        </p:nvSpPr>
        <p:spPr>
          <a:xfrm>
            <a:off x="530795" y="1887706"/>
            <a:ext cx="3212700" cy="186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000">
              <a:solidFill>
                <a:schemeClr val="lt1"/>
              </a:solidFill>
              <a:latin typeface="Fredericka the Great"/>
              <a:ea typeface="Fredericka the Great"/>
              <a:cs typeface="Fredericka the Great"/>
              <a:sym typeface="Fredericka the Great"/>
            </a:endParaRPr>
          </a:p>
          <a:p>
            <a:pPr indent="0" lvl="0" marL="0" marR="0" rtl="0" algn="l">
              <a:spcBef>
                <a:spcPts val="0"/>
              </a:spcBef>
              <a:spcAft>
                <a:spcPts val="0"/>
              </a:spcAft>
              <a:buNone/>
            </a:pPr>
            <a:r>
              <a:rPr lang="es-ES" sz="3000">
                <a:solidFill>
                  <a:schemeClr val="lt1"/>
                </a:solidFill>
                <a:latin typeface="Fredericka the Great"/>
                <a:ea typeface="Fredericka the Great"/>
                <a:cs typeface="Fredericka the Great"/>
                <a:sym typeface="Fredericka the Great"/>
              </a:rPr>
              <a:t>   Definition</a:t>
            </a:r>
            <a:endParaRPr sz="3000">
              <a:solidFill>
                <a:schemeClr val="lt1"/>
              </a:solidFill>
              <a:latin typeface="Fredericka the Great"/>
              <a:ea typeface="Fredericka the Great"/>
              <a:cs typeface="Fredericka the Great"/>
              <a:sym typeface="Fredericka the Great"/>
            </a:endParaRPr>
          </a:p>
        </p:txBody>
      </p:sp>
      <p:sp>
        <p:nvSpPr>
          <p:cNvPr id="345" name="Google Shape;345;p8"/>
          <p:cNvSpPr txBox="1"/>
          <p:nvPr/>
        </p:nvSpPr>
        <p:spPr>
          <a:xfrm>
            <a:off x="4064200" y="549075"/>
            <a:ext cx="8010300" cy="453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lang="es-ES" sz="2900">
                <a:solidFill>
                  <a:schemeClr val="lt1"/>
                </a:solidFill>
                <a:latin typeface="Gaegu"/>
                <a:ea typeface="Gaegu"/>
                <a:cs typeface="Gaegu"/>
                <a:sym typeface="Gaegu"/>
              </a:rPr>
              <a:t>	 	 	 	</a:t>
            </a:r>
            <a:endParaRPr sz="2900">
              <a:solidFill>
                <a:schemeClr val="lt1"/>
              </a:solidFill>
              <a:latin typeface="Gaegu"/>
              <a:ea typeface="Gaegu"/>
              <a:cs typeface="Gaegu"/>
              <a:sym typeface="Gaegu"/>
            </a:endParaRPr>
          </a:p>
          <a:p>
            <a:pPr indent="-412750" lvl="0" marL="457200" rtl="0" algn="l">
              <a:spcBef>
                <a:spcPts val="1200"/>
              </a:spcBef>
              <a:spcAft>
                <a:spcPts val="0"/>
              </a:spcAft>
              <a:buClr>
                <a:schemeClr val="lt1"/>
              </a:buClr>
              <a:buSzPts val="2900"/>
              <a:buFont typeface="Gaegu"/>
              <a:buChar char="●"/>
            </a:pPr>
            <a:r>
              <a:rPr lang="es-ES" sz="2900">
                <a:solidFill>
                  <a:schemeClr val="lt1"/>
                </a:solidFill>
                <a:latin typeface="Gaegu"/>
                <a:ea typeface="Gaegu"/>
                <a:cs typeface="Gaegu"/>
                <a:sym typeface="Gaegu"/>
              </a:rPr>
              <a:t>A dat</a:t>
            </a:r>
            <a:r>
              <a:rPr lang="es-ES" sz="3100">
                <a:solidFill>
                  <a:schemeClr val="lt1"/>
                </a:solidFill>
                <a:latin typeface="Gaegu"/>
                <a:ea typeface="Gaegu"/>
                <a:cs typeface="Gaegu"/>
                <a:sym typeface="Gaegu"/>
              </a:rPr>
              <a:t>a structure is a way of organizing, storing and retrieving data and perform operations on these data in an efficient way. </a:t>
            </a:r>
            <a:endParaRPr sz="3100">
              <a:solidFill>
                <a:schemeClr val="lt1"/>
              </a:solidFill>
              <a:latin typeface="Gaegu"/>
              <a:ea typeface="Gaegu"/>
              <a:cs typeface="Gaegu"/>
              <a:sym typeface="Gaegu"/>
            </a:endParaRPr>
          </a:p>
          <a:p>
            <a:pPr indent="-425450" lvl="0" marL="457200" rtl="0" algn="l">
              <a:spcBef>
                <a:spcPts val="0"/>
              </a:spcBef>
              <a:spcAft>
                <a:spcPts val="0"/>
              </a:spcAft>
              <a:buClr>
                <a:schemeClr val="lt1"/>
              </a:buClr>
              <a:buSzPts val="3100"/>
              <a:buFont typeface="Gaegu"/>
              <a:buChar char="●"/>
            </a:pPr>
            <a:r>
              <a:rPr lang="es-ES" sz="3100">
                <a:solidFill>
                  <a:schemeClr val="lt1"/>
                </a:solidFill>
                <a:latin typeface="Gaegu"/>
                <a:ea typeface="Gaegu"/>
                <a:cs typeface="Gaegu"/>
                <a:sym typeface="Gaegu"/>
              </a:rPr>
              <a:t>Each data structue has its way of application.</a:t>
            </a:r>
            <a:endParaRPr sz="3100">
              <a:solidFill>
                <a:schemeClr val="lt1"/>
              </a:solidFill>
              <a:latin typeface="Gaegu"/>
              <a:ea typeface="Gaegu"/>
              <a:cs typeface="Gaegu"/>
              <a:sym typeface="Gaegu"/>
            </a:endParaRPr>
          </a:p>
          <a:p>
            <a:pPr indent="-425450" lvl="0" marL="457200" rtl="0" algn="l">
              <a:spcBef>
                <a:spcPts val="0"/>
              </a:spcBef>
              <a:spcAft>
                <a:spcPts val="0"/>
              </a:spcAft>
              <a:buClr>
                <a:schemeClr val="lt1"/>
              </a:buClr>
              <a:buSzPts val="3100"/>
              <a:buFont typeface="Gaegu"/>
              <a:buChar char="●"/>
            </a:pPr>
            <a:r>
              <a:rPr lang="es-ES" sz="3100">
                <a:solidFill>
                  <a:schemeClr val="lt1"/>
                </a:solidFill>
                <a:latin typeface="Gaegu"/>
                <a:ea typeface="Gaegu"/>
                <a:cs typeface="Gaegu"/>
                <a:sym typeface="Gaegu"/>
              </a:rPr>
              <a:t>For example one-dimensional array, can be used to store homogenous type of data.</a:t>
            </a:r>
            <a:endParaRPr sz="3100">
              <a:solidFill>
                <a:schemeClr val="lt1"/>
              </a:solidFill>
              <a:latin typeface="Gaegu"/>
              <a:ea typeface="Gaegu"/>
              <a:cs typeface="Gaegu"/>
              <a:sym typeface="Gaegu"/>
            </a:endParaRPr>
          </a:p>
          <a:p>
            <a:pPr indent="-425450" lvl="0" marL="457200" rtl="0" algn="l">
              <a:spcBef>
                <a:spcPts val="0"/>
              </a:spcBef>
              <a:spcAft>
                <a:spcPts val="0"/>
              </a:spcAft>
              <a:buClr>
                <a:schemeClr val="lt1"/>
              </a:buClr>
              <a:buSzPts val="3100"/>
              <a:buFont typeface="Gaegu"/>
              <a:buChar char="●"/>
            </a:pPr>
            <a:r>
              <a:rPr lang="es-ES" sz="3100">
                <a:solidFill>
                  <a:schemeClr val="lt1"/>
                </a:solidFill>
                <a:latin typeface="Gaegu"/>
                <a:ea typeface="Gaegu"/>
                <a:cs typeface="Gaegu"/>
                <a:sym typeface="Gaegu"/>
              </a:rPr>
              <a:t>Specialized data structuers can used to solve complex search algorithms.</a:t>
            </a:r>
            <a:endParaRPr sz="3100">
              <a:solidFill>
                <a:schemeClr val="lt1"/>
              </a:solidFill>
              <a:latin typeface="Gaegu"/>
              <a:ea typeface="Gaegu"/>
              <a:cs typeface="Gaegu"/>
              <a:sym typeface="Gaegu"/>
            </a:endParaRPr>
          </a:p>
          <a:p>
            <a:pPr indent="0" lvl="0" marL="0" marR="0" rtl="0" algn="l">
              <a:spcBef>
                <a:spcPts val="0"/>
              </a:spcBef>
              <a:spcAft>
                <a:spcPts val="0"/>
              </a:spcAft>
              <a:buNone/>
            </a:pPr>
            <a:r>
              <a:t/>
            </a:r>
            <a:endParaRPr sz="3100">
              <a:solidFill>
                <a:schemeClr val="lt1"/>
              </a:solidFill>
              <a:latin typeface="Gaegu"/>
              <a:ea typeface="Gaegu"/>
              <a:cs typeface="Gaegu"/>
              <a:sym typeface="Gaegu"/>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descr="Imagen que contiene objeto&#10;&#10;Descripción generada automáticamente" id="350" name="Google Shape;350;p9"/>
          <p:cNvPicPr preferRelativeResize="0"/>
          <p:nvPr/>
        </p:nvPicPr>
        <p:blipFill rotWithShape="1">
          <a:blip r:embed="rId3">
            <a:alphaModFix/>
          </a:blip>
          <a:srcRect b="0" l="0" r="0" t="0"/>
          <a:stretch/>
        </p:blipFill>
        <p:spPr>
          <a:xfrm rot="10800000">
            <a:off x="1528365" y="2058572"/>
            <a:ext cx="2193144" cy="401949"/>
          </a:xfrm>
          <a:prstGeom prst="rect">
            <a:avLst/>
          </a:prstGeom>
          <a:noFill/>
          <a:ln>
            <a:noFill/>
          </a:ln>
        </p:spPr>
      </p:pic>
      <p:pic>
        <p:nvPicPr>
          <p:cNvPr descr="Imagen que contiene objeto&#10;&#10;Descripción generada automáticamente" id="351" name="Google Shape;351;p9"/>
          <p:cNvPicPr preferRelativeResize="0"/>
          <p:nvPr/>
        </p:nvPicPr>
        <p:blipFill rotWithShape="1">
          <a:blip r:embed="rId4">
            <a:alphaModFix/>
          </a:blip>
          <a:srcRect b="0" l="0" r="0" t="0"/>
          <a:stretch/>
        </p:blipFill>
        <p:spPr>
          <a:xfrm rot="10800000">
            <a:off x="1528365" y="2903560"/>
            <a:ext cx="2193144" cy="401949"/>
          </a:xfrm>
          <a:prstGeom prst="rect">
            <a:avLst/>
          </a:prstGeom>
          <a:noFill/>
          <a:ln>
            <a:noFill/>
          </a:ln>
        </p:spPr>
      </p:pic>
      <p:pic>
        <p:nvPicPr>
          <p:cNvPr descr="Imagen que contiene objeto&#10;&#10;Descripción generada automáticamente" id="352" name="Google Shape;352;p9"/>
          <p:cNvPicPr preferRelativeResize="0"/>
          <p:nvPr/>
        </p:nvPicPr>
        <p:blipFill rotWithShape="1">
          <a:blip r:embed="rId5">
            <a:alphaModFix/>
          </a:blip>
          <a:srcRect b="0" l="0" r="0" t="0"/>
          <a:stretch/>
        </p:blipFill>
        <p:spPr>
          <a:xfrm rot="10800000">
            <a:off x="1528365" y="3740790"/>
            <a:ext cx="2193144" cy="401949"/>
          </a:xfrm>
          <a:prstGeom prst="rect">
            <a:avLst/>
          </a:prstGeom>
          <a:noFill/>
          <a:ln>
            <a:noFill/>
          </a:ln>
        </p:spPr>
      </p:pic>
      <p:sp>
        <p:nvSpPr>
          <p:cNvPr id="353" name="Google Shape;353;p9"/>
          <p:cNvSpPr txBox="1"/>
          <p:nvPr/>
        </p:nvSpPr>
        <p:spPr>
          <a:xfrm>
            <a:off x="2865551" y="258101"/>
            <a:ext cx="465612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5400">
                <a:solidFill>
                  <a:schemeClr val="lt1"/>
                </a:solidFill>
                <a:latin typeface="Gaegu"/>
                <a:ea typeface="Gaegu"/>
                <a:cs typeface="Gaegu"/>
                <a:sym typeface="Gaegu"/>
              </a:rPr>
              <a:t>Data types</a:t>
            </a:r>
            <a:endParaRPr/>
          </a:p>
        </p:txBody>
      </p:sp>
      <p:sp>
        <p:nvSpPr>
          <p:cNvPr id="354" name="Google Shape;354;p9"/>
          <p:cNvSpPr txBox="1"/>
          <p:nvPr/>
        </p:nvSpPr>
        <p:spPr>
          <a:xfrm>
            <a:off x="3849327" y="1997937"/>
            <a:ext cx="630739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PRIMITIVE DATA TYPES</a:t>
            </a:r>
            <a:endParaRPr/>
          </a:p>
        </p:txBody>
      </p:sp>
      <p:sp>
        <p:nvSpPr>
          <p:cNvPr id="355" name="Google Shape;355;p9"/>
          <p:cNvSpPr txBox="1"/>
          <p:nvPr/>
        </p:nvSpPr>
        <p:spPr>
          <a:xfrm>
            <a:off x="3849326" y="2782669"/>
            <a:ext cx="681431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COMPOSITE DATA TYPES</a:t>
            </a:r>
            <a:endParaRPr/>
          </a:p>
        </p:txBody>
      </p:sp>
      <p:sp>
        <p:nvSpPr>
          <p:cNvPr id="356" name="Google Shape;356;p9"/>
          <p:cNvSpPr txBox="1"/>
          <p:nvPr/>
        </p:nvSpPr>
        <p:spPr>
          <a:xfrm>
            <a:off x="3849326" y="3613818"/>
            <a:ext cx="705464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ABSTRACT DATA TYPES</a:t>
            </a:r>
            <a:endParaRPr/>
          </a:p>
        </p:txBody>
      </p:sp>
      <p:sp>
        <p:nvSpPr>
          <p:cNvPr id="357" name="Google Shape;357;p9"/>
          <p:cNvSpPr txBox="1"/>
          <p:nvPr/>
        </p:nvSpPr>
        <p:spPr>
          <a:xfrm>
            <a:off x="3849325" y="4398550"/>
            <a:ext cx="630739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0"/>
          <p:cNvSpPr txBox="1"/>
          <p:nvPr/>
        </p:nvSpPr>
        <p:spPr>
          <a:xfrm>
            <a:off x="1532975" y="1008525"/>
            <a:ext cx="2198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100">
                <a:solidFill>
                  <a:schemeClr val="lt1"/>
                </a:solidFill>
              </a:rPr>
              <a:t>Variables</a:t>
            </a:r>
            <a:endParaRPr sz="2100">
              <a:solidFill>
                <a:schemeClr val="lt1"/>
              </a:solidFill>
            </a:endParaRPr>
          </a:p>
          <a:p>
            <a:pPr indent="0" lvl="0" marL="0" rtl="0" algn="l">
              <a:spcBef>
                <a:spcPts val="0"/>
              </a:spcBef>
              <a:spcAft>
                <a:spcPts val="0"/>
              </a:spcAft>
              <a:buNone/>
            </a:pPr>
            <a:r>
              <a:t/>
            </a:r>
            <a:endParaRPr sz="2100">
              <a:solidFill>
                <a:schemeClr val="lt1"/>
              </a:solidFill>
            </a:endParaRPr>
          </a:p>
        </p:txBody>
      </p:sp>
      <p:pic>
        <p:nvPicPr>
          <p:cNvPr id="364" name="Google Shape;364;p10"/>
          <p:cNvPicPr preferRelativeResize="0"/>
          <p:nvPr/>
        </p:nvPicPr>
        <p:blipFill>
          <a:blip r:embed="rId3">
            <a:alphaModFix/>
          </a:blip>
          <a:stretch>
            <a:fillRect/>
          </a:stretch>
        </p:blipFill>
        <p:spPr>
          <a:xfrm>
            <a:off x="1532975" y="1635325"/>
            <a:ext cx="3093450" cy="603600"/>
          </a:xfrm>
          <a:prstGeom prst="rect">
            <a:avLst/>
          </a:prstGeom>
          <a:noFill/>
          <a:ln>
            <a:noFill/>
          </a:ln>
        </p:spPr>
      </p:pic>
      <p:sp>
        <p:nvSpPr>
          <p:cNvPr id="365" name="Google Shape;365;p10"/>
          <p:cNvSpPr txBox="1"/>
          <p:nvPr/>
        </p:nvSpPr>
        <p:spPr>
          <a:xfrm>
            <a:off x="1788025" y="238150"/>
            <a:ext cx="64731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5400">
                <a:solidFill>
                  <a:schemeClr val="lt1"/>
                </a:solidFill>
                <a:latin typeface="Gaegu"/>
                <a:ea typeface="Gaegu"/>
                <a:cs typeface="Gaegu"/>
                <a:sym typeface="Gaegu"/>
              </a:rPr>
              <a:t>Data types</a:t>
            </a:r>
            <a:endParaRPr/>
          </a:p>
        </p:txBody>
      </p:sp>
      <p:sp>
        <p:nvSpPr>
          <p:cNvPr id="366" name="Google Shape;366;p10"/>
          <p:cNvSpPr txBox="1"/>
          <p:nvPr/>
        </p:nvSpPr>
        <p:spPr>
          <a:xfrm>
            <a:off x="1250575" y="2589150"/>
            <a:ext cx="106098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900">
                <a:solidFill>
                  <a:schemeClr val="lt1"/>
                </a:solidFill>
                <a:latin typeface="Gaegu"/>
                <a:ea typeface="Gaegu"/>
                <a:cs typeface="Gaegu"/>
                <a:sym typeface="Gaegu"/>
              </a:rPr>
              <a:t>there are two </a:t>
            </a:r>
            <a:r>
              <a:rPr lang="es-ES" sz="3900">
                <a:solidFill>
                  <a:schemeClr val="lt1"/>
                </a:solidFill>
                <a:latin typeface="Gaegu"/>
                <a:ea typeface="Gaegu"/>
                <a:cs typeface="Gaegu"/>
                <a:sym typeface="Gaegu"/>
              </a:rPr>
              <a:t>Data types</a:t>
            </a:r>
            <a:endParaRPr sz="3900">
              <a:solidFill>
                <a:schemeClr val="lt1"/>
              </a:solidFill>
              <a:latin typeface="Gaegu"/>
              <a:ea typeface="Gaegu"/>
              <a:cs typeface="Gaegu"/>
              <a:sym typeface="Gaegu"/>
            </a:endParaRPr>
          </a:p>
          <a:p>
            <a:pPr indent="-476250" lvl="0" marL="457200" marR="0" rtl="0" algn="l">
              <a:spcBef>
                <a:spcPts val="0"/>
              </a:spcBef>
              <a:spcAft>
                <a:spcPts val="0"/>
              </a:spcAft>
              <a:buClr>
                <a:schemeClr val="lt1"/>
              </a:buClr>
              <a:buSzPts val="3900"/>
              <a:buFont typeface="Gaegu"/>
              <a:buChar char="●"/>
            </a:pPr>
            <a:r>
              <a:rPr lang="es-ES" sz="3900">
                <a:solidFill>
                  <a:schemeClr val="lt1"/>
                </a:solidFill>
                <a:latin typeface="Gaegu"/>
                <a:ea typeface="Gaegu"/>
                <a:cs typeface="Gaegu"/>
                <a:sym typeface="Gaegu"/>
              </a:rPr>
              <a:t>System defined data types (primitive data types)</a:t>
            </a:r>
            <a:endParaRPr sz="3900">
              <a:solidFill>
                <a:schemeClr val="lt1"/>
              </a:solidFill>
              <a:latin typeface="Gaegu"/>
              <a:ea typeface="Gaegu"/>
              <a:cs typeface="Gaegu"/>
              <a:sym typeface="Gaegu"/>
            </a:endParaRPr>
          </a:p>
          <a:p>
            <a:pPr indent="-476250" lvl="0" marL="457200" marR="0" rtl="0" algn="l">
              <a:spcBef>
                <a:spcPts val="0"/>
              </a:spcBef>
              <a:spcAft>
                <a:spcPts val="0"/>
              </a:spcAft>
              <a:buClr>
                <a:schemeClr val="lt1"/>
              </a:buClr>
              <a:buSzPts val="3900"/>
              <a:buFont typeface="Gaegu"/>
              <a:buChar char="●"/>
            </a:pPr>
            <a:r>
              <a:rPr lang="es-ES" sz="3900">
                <a:solidFill>
                  <a:schemeClr val="lt1"/>
                </a:solidFill>
                <a:latin typeface="Gaegu"/>
                <a:ea typeface="Gaegu"/>
                <a:cs typeface="Gaegu"/>
                <a:sym typeface="Gaegu"/>
              </a:rPr>
              <a:t>user-defined data types</a:t>
            </a:r>
            <a:endParaRPr sz="3900">
              <a:solidFill>
                <a:schemeClr val="lt1"/>
              </a:solidFill>
              <a:latin typeface="Gaegu"/>
              <a:ea typeface="Gaegu"/>
              <a:cs typeface="Gaegu"/>
              <a:sym typeface="Gaeg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Imagen que contiene objeto&#10;&#10;Descripción generada automáticamente" id="371" name="Google Shape;371;p11"/>
          <p:cNvPicPr preferRelativeResize="0"/>
          <p:nvPr/>
        </p:nvPicPr>
        <p:blipFill rotWithShape="1">
          <a:blip r:embed="rId3">
            <a:alphaModFix/>
          </a:blip>
          <a:srcRect b="0" l="0" r="0" t="0"/>
          <a:stretch/>
        </p:blipFill>
        <p:spPr>
          <a:xfrm rot="10800000">
            <a:off x="1528366" y="1439976"/>
            <a:ext cx="2193143" cy="401949"/>
          </a:xfrm>
          <a:prstGeom prst="rect">
            <a:avLst/>
          </a:prstGeom>
          <a:noFill/>
          <a:ln>
            <a:noFill/>
          </a:ln>
        </p:spPr>
      </p:pic>
      <p:pic>
        <p:nvPicPr>
          <p:cNvPr descr="Imagen que contiene objeto&#10;&#10;Descripción generada automáticamente" id="372" name="Google Shape;372;p11"/>
          <p:cNvPicPr preferRelativeResize="0"/>
          <p:nvPr/>
        </p:nvPicPr>
        <p:blipFill rotWithShape="1">
          <a:blip r:embed="rId4">
            <a:alphaModFix/>
          </a:blip>
          <a:srcRect b="0" l="0" r="0" t="0"/>
          <a:stretch/>
        </p:blipFill>
        <p:spPr>
          <a:xfrm rot="10800000">
            <a:off x="1656191" y="2120360"/>
            <a:ext cx="2193143" cy="401949"/>
          </a:xfrm>
          <a:prstGeom prst="rect">
            <a:avLst/>
          </a:prstGeom>
          <a:noFill/>
          <a:ln>
            <a:noFill/>
          </a:ln>
        </p:spPr>
      </p:pic>
      <p:pic>
        <p:nvPicPr>
          <p:cNvPr descr="Imagen que contiene objeto&#10;&#10;Descripción generada automáticamente" id="373" name="Google Shape;373;p11"/>
          <p:cNvPicPr preferRelativeResize="0"/>
          <p:nvPr/>
        </p:nvPicPr>
        <p:blipFill rotWithShape="1">
          <a:blip r:embed="rId5">
            <a:alphaModFix/>
          </a:blip>
          <a:srcRect b="0" l="0" r="0" t="0"/>
          <a:stretch/>
        </p:blipFill>
        <p:spPr>
          <a:xfrm rot="10800000">
            <a:off x="1528366" y="2800715"/>
            <a:ext cx="2193143" cy="401949"/>
          </a:xfrm>
          <a:prstGeom prst="rect">
            <a:avLst/>
          </a:prstGeom>
          <a:noFill/>
          <a:ln>
            <a:noFill/>
          </a:ln>
        </p:spPr>
      </p:pic>
      <p:pic>
        <p:nvPicPr>
          <p:cNvPr descr="Imagen que contiene objeto&#10;&#10;Descripción generada automáticamente" id="374" name="Google Shape;374;p11"/>
          <p:cNvPicPr preferRelativeResize="0"/>
          <p:nvPr/>
        </p:nvPicPr>
        <p:blipFill rotWithShape="1">
          <a:blip r:embed="rId4">
            <a:alphaModFix/>
          </a:blip>
          <a:srcRect b="0" l="0" r="0" t="0"/>
          <a:stretch/>
        </p:blipFill>
        <p:spPr>
          <a:xfrm rot="10800000">
            <a:off x="1388692" y="3457045"/>
            <a:ext cx="2193143" cy="401949"/>
          </a:xfrm>
          <a:prstGeom prst="rect">
            <a:avLst/>
          </a:prstGeom>
          <a:noFill/>
          <a:ln>
            <a:noFill/>
          </a:ln>
        </p:spPr>
      </p:pic>
      <p:sp>
        <p:nvSpPr>
          <p:cNvPr id="375" name="Google Shape;375;p11"/>
          <p:cNvSpPr txBox="1"/>
          <p:nvPr/>
        </p:nvSpPr>
        <p:spPr>
          <a:xfrm>
            <a:off x="1788025" y="238150"/>
            <a:ext cx="64731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5400">
                <a:solidFill>
                  <a:schemeClr val="lt1"/>
                </a:solidFill>
                <a:latin typeface="Gaegu"/>
                <a:ea typeface="Gaegu"/>
                <a:cs typeface="Gaegu"/>
                <a:sym typeface="Gaegu"/>
              </a:rPr>
              <a:t>PRIMITIVE </a:t>
            </a:r>
            <a:r>
              <a:rPr lang="es-ES" sz="5400">
                <a:solidFill>
                  <a:schemeClr val="lt1"/>
                </a:solidFill>
                <a:latin typeface="Gaegu"/>
                <a:ea typeface="Gaegu"/>
                <a:cs typeface="Gaegu"/>
                <a:sym typeface="Gaegu"/>
              </a:rPr>
              <a:t>Data types</a:t>
            </a:r>
            <a:endParaRPr/>
          </a:p>
        </p:txBody>
      </p:sp>
      <p:sp>
        <p:nvSpPr>
          <p:cNvPr id="376" name="Google Shape;376;p11"/>
          <p:cNvSpPr txBox="1"/>
          <p:nvPr/>
        </p:nvSpPr>
        <p:spPr>
          <a:xfrm>
            <a:off x="3849327" y="1317862"/>
            <a:ext cx="63075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integers</a:t>
            </a:r>
            <a:endParaRPr/>
          </a:p>
        </p:txBody>
      </p:sp>
      <p:sp>
        <p:nvSpPr>
          <p:cNvPr id="377" name="Google Shape;377;p11"/>
          <p:cNvSpPr txBox="1"/>
          <p:nvPr/>
        </p:nvSpPr>
        <p:spPr>
          <a:xfrm>
            <a:off x="3849326" y="2064581"/>
            <a:ext cx="68142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floating point</a:t>
            </a:r>
            <a:endParaRPr/>
          </a:p>
        </p:txBody>
      </p:sp>
      <p:sp>
        <p:nvSpPr>
          <p:cNvPr id="378" name="Google Shape;378;p11"/>
          <p:cNvSpPr txBox="1"/>
          <p:nvPr/>
        </p:nvSpPr>
        <p:spPr>
          <a:xfrm>
            <a:off x="3849326" y="2761618"/>
            <a:ext cx="70545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boolean</a:t>
            </a:r>
            <a:endParaRPr/>
          </a:p>
        </p:txBody>
      </p:sp>
      <p:sp>
        <p:nvSpPr>
          <p:cNvPr id="379" name="Google Shape;379;p11"/>
          <p:cNvSpPr txBox="1"/>
          <p:nvPr/>
        </p:nvSpPr>
        <p:spPr>
          <a:xfrm>
            <a:off x="3849325" y="3334925"/>
            <a:ext cx="63075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character</a:t>
            </a:r>
            <a:endParaRPr/>
          </a:p>
        </p:txBody>
      </p:sp>
      <p:pic>
        <p:nvPicPr>
          <p:cNvPr descr="Imagen que contiene objeto&#10;&#10;Descripción generada automáticamente" id="380" name="Google Shape;380;p11"/>
          <p:cNvPicPr preferRelativeResize="0"/>
          <p:nvPr/>
        </p:nvPicPr>
        <p:blipFill rotWithShape="1">
          <a:blip r:embed="rId4">
            <a:alphaModFix/>
          </a:blip>
          <a:srcRect b="0" l="0" r="0" t="0"/>
          <a:stretch/>
        </p:blipFill>
        <p:spPr>
          <a:xfrm rot="10800000">
            <a:off x="1388692" y="4113382"/>
            <a:ext cx="2193143" cy="401949"/>
          </a:xfrm>
          <a:prstGeom prst="rect">
            <a:avLst/>
          </a:prstGeom>
          <a:noFill/>
          <a:ln>
            <a:noFill/>
          </a:ln>
        </p:spPr>
      </p:pic>
      <p:sp>
        <p:nvSpPr>
          <p:cNvPr id="381" name="Google Shape;381;p11"/>
          <p:cNvSpPr txBox="1"/>
          <p:nvPr/>
        </p:nvSpPr>
        <p:spPr>
          <a:xfrm>
            <a:off x="4008950" y="3859000"/>
            <a:ext cx="63075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constants</a:t>
            </a:r>
            <a:endParaRPr/>
          </a:p>
        </p:txBody>
      </p:sp>
      <p:pic>
        <p:nvPicPr>
          <p:cNvPr descr="Imagen que contiene objeto&#10;&#10;Descripción generada automáticamente" id="382" name="Google Shape;382;p11"/>
          <p:cNvPicPr preferRelativeResize="0"/>
          <p:nvPr/>
        </p:nvPicPr>
        <p:blipFill rotWithShape="1">
          <a:blip r:embed="rId4">
            <a:alphaModFix/>
          </a:blip>
          <a:srcRect b="0" l="0" r="0" t="0"/>
          <a:stretch/>
        </p:blipFill>
        <p:spPr>
          <a:xfrm rot="10800000">
            <a:off x="1528367" y="4859657"/>
            <a:ext cx="2193143" cy="401949"/>
          </a:xfrm>
          <a:prstGeom prst="rect">
            <a:avLst/>
          </a:prstGeom>
          <a:noFill/>
          <a:ln>
            <a:noFill/>
          </a:ln>
        </p:spPr>
      </p:pic>
      <p:sp>
        <p:nvSpPr>
          <p:cNvPr id="383" name="Google Shape;383;p11"/>
          <p:cNvSpPr txBox="1"/>
          <p:nvPr/>
        </p:nvSpPr>
        <p:spPr>
          <a:xfrm>
            <a:off x="4148625" y="4605275"/>
            <a:ext cx="63075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Strings</a:t>
            </a:r>
            <a:endParaRPr/>
          </a:p>
        </p:txBody>
      </p:sp>
      <p:pic>
        <p:nvPicPr>
          <p:cNvPr descr="Imagen que contiene objeto&#10;&#10;Descripción generada automáticamente" id="384" name="Google Shape;384;p11"/>
          <p:cNvPicPr preferRelativeResize="0"/>
          <p:nvPr/>
        </p:nvPicPr>
        <p:blipFill rotWithShape="1">
          <a:blip r:embed="rId4">
            <a:alphaModFix/>
          </a:blip>
          <a:srcRect b="0" l="0" r="0" t="0"/>
          <a:stretch/>
        </p:blipFill>
        <p:spPr>
          <a:xfrm rot="10800000">
            <a:off x="1388692" y="5505857"/>
            <a:ext cx="2193143" cy="401949"/>
          </a:xfrm>
          <a:prstGeom prst="rect">
            <a:avLst/>
          </a:prstGeom>
          <a:noFill/>
          <a:ln>
            <a:noFill/>
          </a:ln>
        </p:spPr>
      </p:pic>
      <p:sp>
        <p:nvSpPr>
          <p:cNvPr id="385" name="Google Shape;385;p11"/>
          <p:cNvSpPr txBox="1"/>
          <p:nvPr/>
        </p:nvSpPr>
        <p:spPr>
          <a:xfrm>
            <a:off x="4008950" y="5251475"/>
            <a:ext cx="63075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pointers</a:t>
            </a:r>
            <a:endParaRPr/>
          </a:p>
        </p:txBody>
      </p:sp>
      <p:pic>
        <p:nvPicPr>
          <p:cNvPr id="386" name="Google Shape;386;p11"/>
          <p:cNvPicPr preferRelativeResize="0"/>
          <p:nvPr/>
        </p:nvPicPr>
        <p:blipFill rotWithShape="1">
          <a:blip r:embed="rId6">
            <a:alphaModFix/>
          </a:blip>
          <a:srcRect b="0" l="0" r="0" t="0"/>
          <a:stretch/>
        </p:blipFill>
        <p:spPr>
          <a:xfrm>
            <a:off x="6609666" y="771185"/>
            <a:ext cx="5755602" cy="5773687"/>
          </a:xfrm>
          <a:prstGeom prst="rect">
            <a:avLst/>
          </a:prstGeom>
          <a:noFill/>
          <a:ln>
            <a:noFill/>
          </a:ln>
        </p:spPr>
      </p:pic>
      <p:sp>
        <p:nvSpPr>
          <p:cNvPr id="387" name="Google Shape;387;p11"/>
          <p:cNvSpPr txBox="1"/>
          <p:nvPr/>
        </p:nvSpPr>
        <p:spPr>
          <a:xfrm>
            <a:off x="7482825" y="1929250"/>
            <a:ext cx="3951000" cy="333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300">
                <a:solidFill>
                  <a:schemeClr val="lt1"/>
                </a:solidFill>
                <a:latin typeface="Fredericka the Great"/>
                <a:ea typeface="Fredericka the Great"/>
                <a:cs typeface="Fredericka the Great"/>
                <a:sym typeface="Fredericka the Great"/>
              </a:rPr>
              <a:t>These are Basic Data Type that directly operate upon Machine Instructions.</a:t>
            </a:r>
            <a:endParaRPr sz="2300">
              <a:solidFill>
                <a:schemeClr val="lt1"/>
              </a:solidFill>
              <a:latin typeface="Fredericka the Great"/>
              <a:ea typeface="Fredericka the Great"/>
              <a:cs typeface="Fredericka the Great"/>
              <a:sym typeface="Fredericka the Great"/>
            </a:endParaRPr>
          </a:p>
          <a:p>
            <a:pPr indent="0" lvl="0" marL="0" marR="0" rtl="0" algn="l">
              <a:spcBef>
                <a:spcPts val="0"/>
              </a:spcBef>
              <a:spcAft>
                <a:spcPts val="0"/>
              </a:spcAft>
              <a:buNone/>
            </a:pPr>
            <a:r>
              <a:t/>
            </a:r>
            <a:endParaRPr sz="2300">
              <a:solidFill>
                <a:schemeClr val="lt1"/>
              </a:solidFill>
              <a:latin typeface="Fredericka the Great"/>
              <a:ea typeface="Fredericka the Great"/>
              <a:cs typeface="Fredericka the Great"/>
              <a:sym typeface="Fredericka the Great"/>
            </a:endParaRPr>
          </a:p>
          <a:p>
            <a:pPr indent="0" lvl="0" marL="0" marR="0" rtl="0" algn="l">
              <a:spcBef>
                <a:spcPts val="0"/>
              </a:spcBef>
              <a:spcAft>
                <a:spcPts val="0"/>
              </a:spcAft>
              <a:buNone/>
            </a:pPr>
            <a:r>
              <a:t/>
            </a:r>
            <a:endParaRPr sz="2300">
              <a:solidFill>
                <a:schemeClr val="lt1"/>
              </a:solidFill>
              <a:latin typeface="Fredericka the Great"/>
              <a:ea typeface="Fredericka the Great"/>
              <a:cs typeface="Fredericka the Great"/>
              <a:sym typeface="Fredericka the Grea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Imagen que contiene objeto&#10;&#10;Descripción generada automáticamente" id="392" name="Google Shape;392;p12"/>
          <p:cNvPicPr preferRelativeResize="0"/>
          <p:nvPr/>
        </p:nvPicPr>
        <p:blipFill rotWithShape="1">
          <a:blip r:embed="rId3">
            <a:alphaModFix/>
          </a:blip>
          <a:srcRect b="0" l="0" r="0" t="0"/>
          <a:stretch/>
        </p:blipFill>
        <p:spPr>
          <a:xfrm rot="10800000">
            <a:off x="1528366" y="1439976"/>
            <a:ext cx="2193143" cy="401949"/>
          </a:xfrm>
          <a:prstGeom prst="rect">
            <a:avLst/>
          </a:prstGeom>
          <a:noFill/>
          <a:ln>
            <a:noFill/>
          </a:ln>
        </p:spPr>
      </p:pic>
      <p:pic>
        <p:nvPicPr>
          <p:cNvPr descr="Imagen que contiene objeto&#10;&#10;Descripción generada automáticamente" id="393" name="Google Shape;393;p12"/>
          <p:cNvPicPr preferRelativeResize="0"/>
          <p:nvPr/>
        </p:nvPicPr>
        <p:blipFill rotWithShape="1">
          <a:blip r:embed="rId4">
            <a:alphaModFix/>
          </a:blip>
          <a:srcRect b="0" l="0" r="0" t="0"/>
          <a:stretch/>
        </p:blipFill>
        <p:spPr>
          <a:xfrm rot="10800000">
            <a:off x="1656191" y="2120360"/>
            <a:ext cx="2193143" cy="401949"/>
          </a:xfrm>
          <a:prstGeom prst="rect">
            <a:avLst/>
          </a:prstGeom>
          <a:noFill/>
          <a:ln>
            <a:noFill/>
          </a:ln>
        </p:spPr>
      </p:pic>
      <p:pic>
        <p:nvPicPr>
          <p:cNvPr descr="Imagen que contiene objeto&#10;&#10;Descripción generada automáticamente" id="394" name="Google Shape;394;p12"/>
          <p:cNvPicPr preferRelativeResize="0"/>
          <p:nvPr/>
        </p:nvPicPr>
        <p:blipFill rotWithShape="1">
          <a:blip r:embed="rId5">
            <a:alphaModFix/>
          </a:blip>
          <a:srcRect b="0" l="0" r="0" t="0"/>
          <a:stretch/>
        </p:blipFill>
        <p:spPr>
          <a:xfrm rot="10800000">
            <a:off x="1528366" y="2800715"/>
            <a:ext cx="2193143" cy="401949"/>
          </a:xfrm>
          <a:prstGeom prst="rect">
            <a:avLst/>
          </a:prstGeom>
          <a:noFill/>
          <a:ln>
            <a:noFill/>
          </a:ln>
        </p:spPr>
      </p:pic>
      <p:pic>
        <p:nvPicPr>
          <p:cNvPr descr="Imagen que contiene objeto&#10;&#10;Descripción generada automáticamente" id="395" name="Google Shape;395;p12"/>
          <p:cNvPicPr preferRelativeResize="0"/>
          <p:nvPr/>
        </p:nvPicPr>
        <p:blipFill rotWithShape="1">
          <a:blip r:embed="rId4">
            <a:alphaModFix/>
          </a:blip>
          <a:srcRect b="0" l="0" r="0" t="0"/>
          <a:stretch/>
        </p:blipFill>
        <p:spPr>
          <a:xfrm rot="10800000">
            <a:off x="1388692" y="3457045"/>
            <a:ext cx="2193143" cy="401949"/>
          </a:xfrm>
          <a:prstGeom prst="rect">
            <a:avLst/>
          </a:prstGeom>
          <a:noFill/>
          <a:ln>
            <a:noFill/>
          </a:ln>
        </p:spPr>
      </p:pic>
      <p:sp>
        <p:nvSpPr>
          <p:cNvPr id="396" name="Google Shape;396;p12"/>
          <p:cNvSpPr txBox="1"/>
          <p:nvPr/>
        </p:nvSpPr>
        <p:spPr>
          <a:xfrm>
            <a:off x="1206625" y="238150"/>
            <a:ext cx="70545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5400">
                <a:solidFill>
                  <a:schemeClr val="lt1"/>
                </a:solidFill>
                <a:latin typeface="Gaegu"/>
                <a:ea typeface="Gaegu"/>
                <a:cs typeface="Gaegu"/>
                <a:sym typeface="Gaegu"/>
              </a:rPr>
              <a:t>COMPOSITE</a:t>
            </a:r>
            <a:r>
              <a:rPr lang="es-ES" sz="5400">
                <a:solidFill>
                  <a:schemeClr val="lt1"/>
                </a:solidFill>
                <a:latin typeface="Gaegu"/>
                <a:ea typeface="Gaegu"/>
                <a:cs typeface="Gaegu"/>
                <a:sym typeface="Gaegu"/>
              </a:rPr>
              <a:t> Data types</a:t>
            </a:r>
            <a:endParaRPr/>
          </a:p>
        </p:txBody>
      </p:sp>
      <p:sp>
        <p:nvSpPr>
          <p:cNvPr id="397" name="Google Shape;397;p12"/>
          <p:cNvSpPr txBox="1"/>
          <p:nvPr/>
        </p:nvSpPr>
        <p:spPr>
          <a:xfrm>
            <a:off x="3849327" y="1317862"/>
            <a:ext cx="63075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Lists</a:t>
            </a:r>
            <a:endParaRPr/>
          </a:p>
        </p:txBody>
      </p:sp>
      <p:sp>
        <p:nvSpPr>
          <p:cNvPr id="398" name="Google Shape;398;p12"/>
          <p:cNvSpPr txBox="1"/>
          <p:nvPr/>
        </p:nvSpPr>
        <p:spPr>
          <a:xfrm>
            <a:off x="3849326" y="2064581"/>
            <a:ext cx="68142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array</a:t>
            </a:r>
            <a:endParaRPr/>
          </a:p>
        </p:txBody>
      </p:sp>
      <p:sp>
        <p:nvSpPr>
          <p:cNvPr id="399" name="Google Shape;399;p12"/>
          <p:cNvSpPr txBox="1"/>
          <p:nvPr/>
        </p:nvSpPr>
        <p:spPr>
          <a:xfrm>
            <a:off x="3849326" y="2761618"/>
            <a:ext cx="70545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stack</a:t>
            </a:r>
            <a:endParaRPr/>
          </a:p>
        </p:txBody>
      </p:sp>
      <p:sp>
        <p:nvSpPr>
          <p:cNvPr id="400" name="Google Shape;400;p12"/>
          <p:cNvSpPr txBox="1"/>
          <p:nvPr/>
        </p:nvSpPr>
        <p:spPr>
          <a:xfrm>
            <a:off x="3849325" y="3334925"/>
            <a:ext cx="63075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queues</a:t>
            </a:r>
            <a:endParaRPr/>
          </a:p>
        </p:txBody>
      </p:sp>
      <p:pic>
        <p:nvPicPr>
          <p:cNvPr descr="Imagen que contiene objeto&#10;&#10;Descripción generada automáticamente" id="401" name="Google Shape;401;p12"/>
          <p:cNvPicPr preferRelativeResize="0"/>
          <p:nvPr/>
        </p:nvPicPr>
        <p:blipFill rotWithShape="1">
          <a:blip r:embed="rId4">
            <a:alphaModFix/>
          </a:blip>
          <a:srcRect b="0" l="0" r="0" t="0"/>
          <a:stretch/>
        </p:blipFill>
        <p:spPr>
          <a:xfrm rot="10800000">
            <a:off x="1388692" y="4113382"/>
            <a:ext cx="2193143" cy="401949"/>
          </a:xfrm>
          <a:prstGeom prst="rect">
            <a:avLst/>
          </a:prstGeom>
          <a:noFill/>
          <a:ln>
            <a:noFill/>
          </a:ln>
        </p:spPr>
      </p:pic>
      <p:sp>
        <p:nvSpPr>
          <p:cNvPr id="402" name="Google Shape;402;p12"/>
          <p:cNvSpPr txBox="1"/>
          <p:nvPr/>
        </p:nvSpPr>
        <p:spPr>
          <a:xfrm>
            <a:off x="4008950" y="3859000"/>
            <a:ext cx="63075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Linked List</a:t>
            </a:r>
            <a:endParaRPr/>
          </a:p>
        </p:txBody>
      </p:sp>
      <p:pic>
        <p:nvPicPr>
          <p:cNvPr descr="Imagen que contiene objeto&#10;&#10;Descripción generada automáticamente" id="403" name="Google Shape;403;p12"/>
          <p:cNvPicPr preferRelativeResize="0"/>
          <p:nvPr/>
        </p:nvPicPr>
        <p:blipFill rotWithShape="1">
          <a:blip r:embed="rId4">
            <a:alphaModFix/>
          </a:blip>
          <a:srcRect b="0" l="0" r="0" t="0"/>
          <a:stretch/>
        </p:blipFill>
        <p:spPr>
          <a:xfrm rot="10800000">
            <a:off x="1528367" y="4859657"/>
            <a:ext cx="2193143" cy="401949"/>
          </a:xfrm>
          <a:prstGeom prst="rect">
            <a:avLst/>
          </a:prstGeom>
          <a:noFill/>
          <a:ln>
            <a:noFill/>
          </a:ln>
        </p:spPr>
      </p:pic>
      <p:sp>
        <p:nvSpPr>
          <p:cNvPr id="404" name="Google Shape;404;p12"/>
          <p:cNvSpPr txBox="1"/>
          <p:nvPr/>
        </p:nvSpPr>
        <p:spPr>
          <a:xfrm>
            <a:off x="4148625" y="4605275"/>
            <a:ext cx="63075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trees</a:t>
            </a:r>
            <a:endParaRPr/>
          </a:p>
        </p:txBody>
      </p:sp>
      <p:pic>
        <p:nvPicPr>
          <p:cNvPr descr="Imagen que contiene objeto&#10;&#10;Descripción generada automáticamente" id="405" name="Google Shape;405;p12"/>
          <p:cNvPicPr preferRelativeResize="0"/>
          <p:nvPr/>
        </p:nvPicPr>
        <p:blipFill rotWithShape="1">
          <a:blip r:embed="rId4">
            <a:alphaModFix/>
          </a:blip>
          <a:srcRect b="0" l="0" r="0" t="0"/>
          <a:stretch/>
        </p:blipFill>
        <p:spPr>
          <a:xfrm rot="10800000">
            <a:off x="1388692" y="5505857"/>
            <a:ext cx="2193143" cy="401949"/>
          </a:xfrm>
          <a:prstGeom prst="rect">
            <a:avLst/>
          </a:prstGeom>
          <a:noFill/>
          <a:ln>
            <a:noFill/>
          </a:ln>
        </p:spPr>
      </p:pic>
      <p:sp>
        <p:nvSpPr>
          <p:cNvPr id="406" name="Google Shape;406;p12"/>
          <p:cNvSpPr txBox="1"/>
          <p:nvPr/>
        </p:nvSpPr>
        <p:spPr>
          <a:xfrm>
            <a:off x="4008950" y="5251475"/>
            <a:ext cx="63075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Gaegu"/>
                <a:ea typeface="Gaegu"/>
                <a:cs typeface="Gaegu"/>
                <a:sym typeface="Gaegu"/>
              </a:rPr>
              <a:t>Graphs</a:t>
            </a:r>
            <a:endParaRPr/>
          </a:p>
        </p:txBody>
      </p:sp>
      <p:pic>
        <p:nvPicPr>
          <p:cNvPr id="407" name="Google Shape;407;p12"/>
          <p:cNvPicPr preferRelativeResize="0"/>
          <p:nvPr/>
        </p:nvPicPr>
        <p:blipFill rotWithShape="1">
          <a:blip r:embed="rId6">
            <a:alphaModFix/>
          </a:blip>
          <a:srcRect b="0" l="0" r="0" t="0"/>
          <a:stretch/>
        </p:blipFill>
        <p:spPr>
          <a:xfrm>
            <a:off x="6609666" y="771185"/>
            <a:ext cx="5755602" cy="5773687"/>
          </a:xfrm>
          <a:prstGeom prst="rect">
            <a:avLst/>
          </a:prstGeom>
          <a:noFill/>
          <a:ln>
            <a:noFill/>
          </a:ln>
        </p:spPr>
      </p:pic>
      <p:sp>
        <p:nvSpPr>
          <p:cNvPr id="408" name="Google Shape;408;p12"/>
          <p:cNvSpPr txBox="1"/>
          <p:nvPr/>
        </p:nvSpPr>
        <p:spPr>
          <a:xfrm>
            <a:off x="7482825" y="1929250"/>
            <a:ext cx="3951000" cy="333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300">
                <a:solidFill>
                  <a:schemeClr val="lt1"/>
                </a:solidFill>
                <a:latin typeface="Fredericka the Great"/>
                <a:ea typeface="Fredericka the Great"/>
                <a:cs typeface="Fredericka the Great"/>
                <a:sym typeface="Fredericka the Great"/>
              </a:rPr>
              <a:t>These are derived from Primary Data Type.</a:t>
            </a:r>
            <a:endParaRPr sz="2300">
              <a:solidFill>
                <a:schemeClr val="lt1"/>
              </a:solidFill>
              <a:latin typeface="Fredericka the Great"/>
              <a:ea typeface="Fredericka the Great"/>
              <a:cs typeface="Fredericka the Great"/>
              <a:sym typeface="Fredericka the Great"/>
            </a:endParaRPr>
          </a:p>
          <a:p>
            <a:pPr indent="0" lvl="0" marL="0" marR="0" rtl="0" algn="l">
              <a:spcBef>
                <a:spcPts val="0"/>
              </a:spcBef>
              <a:spcAft>
                <a:spcPts val="0"/>
              </a:spcAft>
              <a:buClr>
                <a:schemeClr val="dk1"/>
              </a:buClr>
              <a:buSzPts val="1100"/>
              <a:buFont typeface="Arial"/>
              <a:buNone/>
            </a:pPr>
            <a:r>
              <a:rPr lang="es-ES" sz="2300">
                <a:solidFill>
                  <a:schemeClr val="lt1"/>
                </a:solidFill>
                <a:latin typeface="Fredericka the Great"/>
                <a:ea typeface="Fredericka the Great"/>
                <a:cs typeface="Fredericka the Great"/>
                <a:sym typeface="Fredericka the Great"/>
              </a:rPr>
              <a:t> 	 	 	</a:t>
            </a:r>
            <a:endParaRPr sz="2300">
              <a:solidFill>
                <a:schemeClr val="lt1"/>
              </a:solidFill>
              <a:latin typeface="Fredericka the Great"/>
              <a:ea typeface="Fredericka the Great"/>
              <a:cs typeface="Fredericka the Great"/>
              <a:sym typeface="Fredericka the Great"/>
            </a:endParaRPr>
          </a:p>
          <a:p>
            <a:pPr indent="0" lvl="0" marL="0" rtl="0" algn="l">
              <a:spcBef>
                <a:spcPts val="1200"/>
              </a:spcBef>
              <a:spcAft>
                <a:spcPts val="0"/>
              </a:spcAft>
              <a:buClr>
                <a:schemeClr val="dk1"/>
              </a:buClr>
              <a:buSzPts val="1100"/>
              <a:buFont typeface="Arial"/>
              <a:buNone/>
            </a:pPr>
            <a:r>
              <a:rPr lang="es-ES" sz="2300">
                <a:solidFill>
                  <a:schemeClr val="lt1"/>
                </a:solidFill>
                <a:latin typeface="Fredericka the Great"/>
                <a:ea typeface="Fredericka the Great"/>
                <a:cs typeface="Fredericka the Great"/>
                <a:sym typeface="Fredericka the Great"/>
              </a:rPr>
              <a:t>Using the composite data types, multiple pieces of related data can be refered as single datum.</a:t>
            </a:r>
            <a:endParaRPr sz="2300">
              <a:solidFill>
                <a:schemeClr val="lt1"/>
              </a:solidFill>
              <a:latin typeface="Fredericka the Great"/>
              <a:ea typeface="Fredericka the Great"/>
              <a:cs typeface="Fredericka the Great"/>
              <a:sym typeface="Fredericka the Great"/>
            </a:endParaRPr>
          </a:p>
          <a:p>
            <a:pPr indent="0" lvl="0" marL="0" marR="0" rtl="0" algn="l">
              <a:spcBef>
                <a:spcPts val="0"/>
              </a:spcBef>
              <a:spcAft>
                <a:spcPts val="0"/>
              </a:spcAft>
              <a:buNone/>
            </a:pPr>
            <a:r>
              <a:t/>
            </a:r>
            <a:endParaRPr sz="2300">
              <a:solidFill>
                <a:schemeClr val="lt1"/>
              </a:solidFill>
              <a:latin typeface="Fredericka the Great"/>
              <a:ea typeface="Fredericka the Great"/>
              <a:cs typeface="Fredericka the Great"/>
              <a:sym typeface="Fredericka the Great"/>
            </a:endParaRPr>
          </a:p>
          <a:p>
            <a:pPr indent="0" lvl="0" marL="0" marR="0" rtl="0" algn="l">
              <a:spcBef>
                <a:spcPts val="0"/>
              </a:spcBef>
              <a:spcAft>
                <a:spcPts val="0"/>
              </a:spcAft>
              <a:buNone/>
            </a:pPr>
            <a:r>
              <a:t/>
            </a:r>
            <a:endParaRPr sz="2300">
              <a:solidFill>
                <a:schemeClr val="lt1"/>
              </a:solidFill>
              <a:latin typeface="Fredericka the Great"/>
              <a:ea typeface="Fredericka the Great"/>
              <a:cs typeface="Fredericka the Great"/>
              <a:sym typeface="Fredericka the Great"/>
            </a:endParaRPr>
          </a:p>
          <a:p>
            <a:pPr indent="0" lvl="0" marL="0" marR="0" rtl="0" algn="l">
              <a:spcBef>
                <a:spcPts val="0"/>
              </a:spcBef>
              <a:spcAft>
                <a:spcPts val="0"/>
              </a:spcAft>
              <a:buNone/>
            </a:pPr>
            <a:r>
              <a:t/>
            </a:r>
            <a:endParaRPr sz="2300">
              <a:solidFill>
                <a:schemeClr val="lt1"/>
              </a:solidFill>
              <a:latin typeface="Fredericka the Great"/>
              <a:ea typeface="Fredericka the Great"/>
              <a:cs typeface="Fredericka the Great"/>
              <a:sym typeface="Fredericka the Grea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descr="Imagen que contiene humo&#10;&#10;Descripción generada automáticamente" id="413" name="Google Shape;413;p13"/>
          <p:cNvPicPr preferRelativeResize="0"/>
          <p:nvPr/>
        </p:nvPicPr>
        <p:blipFill rotWithShape="1">
          <a:blip r:embed="rId3">
            <a:alphaModFix/>
          </a:blip>
          <a:srcRect b="0" l="0" r="0" t="0"/>
          <a:stretch/>
        </p:blipFill>
        <p:spPr>
          <a:xfrm>
            <a:off x="9134558" y="167796"/>
            <a:ext cx="2962136" cy="806208"/>
          </a:xfrm>
          <a:prstGeom prst="rect">
            <a:avLst/>
          </a:prstGeom>
          <a:noFill/>
          <a:ln>
            <a:noFill/>
          </a:ln>
        </p:spPr>
      </p:pic>
      <p:pic>
        <p:nvPicPr>
          <p:cNvPr descr="Imagen que contiene humo&#10;&#10;Descripción generada automáticamente" id="414" name="Google Shape;414;p13"/>
          <p:cNvPicPr preferRelativeResize="0"/>
          <p:nvPr/>
        </p:nvPicPr>
        <p:blipFill rotWithShape="1">
          <a:blip r:embed="rId4">
            <a:alphaModFix/>
          </a:blip>
          <a:srcRect b="0" l="0" r="0" t="0"/>
          <a:stretch/>
        </p:blipFill>
        <p:spPr>
          <a:xfrm>
            <a:off x="10" y="12905"/>
            <a:ext cx="2962135" cy="805174"/>
          </a:xfrm>
          <a:prstGeom prst="rect">
            <a:avLst/>
          </a:prstGeom>
          <a:noFill/>
          <a:ln>
            <a:noFill/>
          </a:ln>
        </p:spPr>
      </p:pic>
      <p:sp>
        <p:nvSpPr>
          <p:cNvPr id="415" name="Google Shape;415;p13"/>
          <p:cNvSpPr txBox="1"/>
          <p:nvPr/>
        </p:nvSpPr>
        <p:spPr>
          <a:xfrm>
            <a:off x="3057450" y="0"/>
            <a:ext cx="60771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4800">
                <a:solidFill>
                  <a:schemeClr val="lt1"/>
                </a:solidFill>
                <a:latin typeface="Fredericka the Great"/>
                <a:ea typeface="Fredericka the Great"/>
                <a:cs typeface="Fredericka the Great"/>
                <a:sym typeface="Fredericka the Great"/>
              </a:rPr>
              <a:t>D</a:t>
            </a:r>
            <a:r>
              <a:rPr lang="es-ES" sz="4800">
                <a:solidFill>
                  <a:schemeClr val="lt1"/>
                </a:solidFill>
                <a:latin typeface="Fredericka the Great"/>
                <a:ea typeface="Fredericka the Great"/>
                <a:cs typeface="Fredericka the Great"/>
                <a:sym typeface="Fredericka the Great"/>
              </a:rPr>
              <a:t>ata Structures</a:t>
            </a:r>
            <a:endParaRPr sz="1000">
              <a:solidFill>
                <a:srgbClr val="F2F2F2"/>
              </a:solidFill>
              <a:latin typeface="Fredericka the Great"/>
              <a:ea typeface="Fredericka the Great"/>
              <a:cs typeface="Fredericka the Great"/>
              <a:sym typeface="Fredericka the Great"/>
            </a:endParaRPr>
          </a:p>
        </p:txBody>
      </p:sp>
      <p:sp>
        <p:nvSpPr>
          <p:cNvPr id="416" name="Google Shape;416;p13"/>
          <p:cNvSpPr txBox="1"/>
          <p:nvPr/>
        </p:nvSpPr>
        <p:spPr>
          <a:xfrm>
            <a:off x="179600" y="831000"/>
            <a:ext cx="11553300" cy="61131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3200">
                <a:solidFill>
                  <a:schemeClr val="lt1"/>
                </a:solidFill>
                <a:latin typeface="Gaegu"/>
                <a:ea typeface="Gaegu"/>
                <a:cs typeface="Gaegu"/>
                <a:sym typeface="Gaegu"/>
              </a:rPr>
              <a:t>Data structure is a particular way of storing and organizin data in a computer so that it can be used efficiently. generally we store data in data structures like arrays, lists, files, stacks , queues, trees etc</a:t>
            </a:r>
            <a:endParaRPr sz="3200">
              <a:solidFill>
                <a:schemeClr val="lt1"/>
              </a:solidFill>
              <a:latin typeface="Gaegu"/>
              <a:ea typeface="Gaegu"/>
              <a:cs typeface="Gaegu"/>
              <a:sym typeface="Gaegu"/>
            </a:endParaRPr>
          </a:p>
          <a:p>
            <a:pPr indent="0" lvl="0" marL="0" marR="0" rtl="0" algn="just">
              <a:spcBef>
                <a:spcPts val="0"/>
              </a:spcBef>
              <a:spcAft>
                <a:spcPts val="0"/>
              </a:spcAft>
              <a:buNone/>
            </a:pPr>
            <a:r>
              <a:rPr lang="es-ES" sz="3200">
                <a:solidFill>
                  <a:schemeClr val="lt1"/>
                </a:solidFill>
                <a:latin typeface="Gaegu"/>
                <a:ea typeface="Gaegu"/>
                <a:cs typeface="Gaegu"/>
                <a:sym typeface="Gaegu"/>
              </a:rPr>
              <a:t>depending on the organization of the data, data </a:t>
            </a:r>
            <a:r>
              <a:rPr lang="es-ES" sz="3200">
                <a:solidFill>
                  <a:schemeClr val="lt1"/>
                </a:solidFill>
                <a:latin typeface="Gaegu"/>
                <a:ea typeface="Gaegu"/>
                <a:cs typeface="Gaegu"/>
                <a:sym typeface="Gaegu"/>
              </a:rPr>
              <a:t>structure</a:t>
            </a:r>
            <a:r>
              <a:rPr lang="es-ES" sz="3200">
                <a:solidFill>
                  <a:schemeClr val="lt1"/>
                </a:solidFill>
                <a:latin typeface="Gaegu"/>
                <a:ea typeface="Gaegu"/>
                <a:cs typeface="Gaegu"/>
                <a:sym typeface="Gaegu"/>
              </a:rPr>
              <a:t> can be classified as:</a:t>
            </a:r>
            <a:endParaRPr sz="3200">
              <a:solidFill>
                <a:schemeClr val="lt1"/>
              </a:solidFill>
              <a:latin typeface="Gaegu"/>
              <a:ea typeface="Gaegu"/>
              <a:cs typeface="Gaegu"/>
              <a:sym typeface="Gaegu"/>
            </a:endParaRPr>
          </a:p>
          <a:p>
            <a:pPr indent="-431800" lvl="0" marL="457200" marR="0" rtl="0" algn="just">
              <a:spcBef>
                <a:spcPts val="0"/>
              </a:spcBef>
              <a:spcAft>
                <a:spcPts val="0"/>
              </a:spcAft>
              <a:buClr>
                <a:schemeClr val="lt1"/>
              </a:buClr>
              <a:buSzPts val="3200"/>
              <a:buFont typeface="Gaegu"/>
              <a:buAutoNum type="arabicPeriod"/>
            </a:pPr>
            <a:r>
              <a:rPr lang="es-ES" sz="3200">
                <a:solidFill>
                  <a:schemeClr val="lt1"/>
                </a:solidFill>
                <a:latin typeface="Gaegu"/>
                <a:ea typeface="Gaegu"/>
                <a:cs typeface="Gaegu"/>
                <a:sym typeface="Gaegu"/>
              </a:rPr>
              <a:t>Linear data structures: elements are accessed in a sequential order eg lists, stacks, </a:t>
            </a:r>
            <a:r>
              <a:rPr lang="es-ES" sz="3200">
                <a:solidFill>
                  <a:schemeClr val="lt1"/>
                </a:solidFill>
                <a:latin typeface="Gaegu"/>
                <a:ea typeface="Gaegu"/>
                <a:cs typeface="Gaegu"/>
                <a:sym typeface="Gaegu"/>
              </a:rPr>
              <a:t>queues</a:t>
            </a:r>
            <a:endParaRPr sz="3200">
              <a:solidFill>
                <a:schemeClr val="lt1"/>
              </a:solidFill>
              <a:latin typeface="Gaegu"/>
              <a:ea typeface="Gaegu"/>
              <a:cs typeface="Gaegu"/>
              <a:sym typeface="Gaegu"/>
            </a:endParaRPr>
          </a:p>
          <a:p>
            <a:pPr indent="-431800" lvl="0" marL="457200" marR="0" rtl="0" algn="just">
              <a:spcBef>
                <a:spcPts val="0"/>
              </a:spcBef>
              <a:spcAft>
                <a:spcPts val="0"/>
              </a:spcAft>
              <a:buClr>
                <a:schemeClr val="lt1"/>
              </a:buClr>
              <a:buSzPts val="3200"/>
              <a:buFont typeface="Gaegu"/>
              <a:buAutoNum type="arabicPeriod"/>
            </a:pPr>
            <a:r>
              <a:rPr lang="es-ES" sz="3200">
                <a:solidFill>
                  <a:schemeClr val="lt1"/>
                </a:solidFill>
                <a:latin typeface="Gaegu"/>
                <a:ea typeface="Gaegu"/>
                <a:cs typeface="Gaegu"/>
                <a:sym typeface="Gaegu"/>
              </a:rPr>
              <a:t>Non-Linear data </a:t>
            </a:r>
            <a:r>
              <a:rPr lang="es-ES" sz="3200">
                <a:solidFill>
                  <a:schemeClr val="lt1"/>
                </a:solidFill>
                <a:latin typeface="Gaegu"/>
                <a:ea typeface="Gaegu"/>
                <a:cs typeface="Gaegu"/>
                <a:sym typeface="Gaegu"/>
              </a:rPr>
              <a:t>structures</a:t>
            </a:r>
            <a:r>
              <a:rPr lang="es-ES" sz="3200">
                <a:solidFill>
                  <a:schemeClr val="lt1"/>
                </a:solidFill>
                <a:latin typeface="Gaegu"/>
                <a:ea typeface="Gaegu"/>
                <a:cs typeface="Gaegu"/>
                <a:sym typeface="Gaegu"/>
              </a:rPr>
              <a:t> : elements of this data are stored and accessed in a non-linear order. they are stored as the arrival of data order eg trees and graphs.</a:t>
            </a:r>
            <a:endParaRPr sz="3200">
              <a:solidFill>
                <a:schemeClr val="lt1"/>
              </a:solidFill>
              <a:latin typeface="Gaegu"/>
              <a:ea typeface="Gaegu"/>
              <a:cs typeface="Gaegu"/>
              <a:sym typeface="Gaegu"/>
            </a:endParaRPr>
          </a:p>
          <a:p>
            <a:pPr indent="-431800" lvl="0" marL="457200" marR="0" rtl="0" algn="just">
              <a:spcBef>
                <a:spcPts val="0"/>
              </a:spcBef>
              <a:spcAft>
                <a:spcPts val="0"/>
              </a:spcAft>
              <a:buClr>
                <a:schemeClr val="lt1"/>
              </a:buClr>
              <a:buSzPts val="3200"/>
              <a:buFont typeface="Gaegu"/>
              <a:buAutoNum type="arabicPeriod"/>
            </a:pPr>
            <a:r>
              <a:t/>
            </a:r>
            <a:endParaRPr sz="3200">
              <a:solidFill>
                <a:schemeClr val="lt1"/>
              </a:solidFill>
              <a:latin typeface="Gaegu"/>
              <a:ea typeface="Gaegu"/>
              <a:cs typeface="Gaegu"/>
              <a:sym typeface="Gaegu"/>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descr="Imagen que contiene humo&#10;&#10;Descripción generada automáticamente" id="421" name="Google Shape;421;p14"/>
          <p:cNvPicPr preferRelativeResize="0"/>
          <p:nvPr/>
        </p:nvPicPr>
        <p:blipFill rotWithShape="1">
          <a:blip r:embed="rId3">
            <a:alphaModFix/>
          </a:blip>
          <a:srcRect b="0" l="0" r="0" t="0"/>
          <a:stretch/>
        </p:blipFill>
        <p:spPr>
          <a:xfrm>
            <a:off x="9134558" y="167796"/>
            <a:ext cx="2962136" cy="806208"/>
          </a:xfrm>
          <a:prstGeom prst="rect">
            <a:avLst/>
          </a:prstGeom>
          <a:noFill/>
          <a:ln>
            <a:noFill/>
          </a:ln>
        </p:spPr>
      </p:pic>
      <p:pic>
        <p:nvPicPr>
          <p:cNvPr descr="Imagen que contiene humo&#10;&#10;Descripción generada automáticamente" id="422" name="Google Shape;422;p14"/>
          <p:cNvPicPr preferRelativeResize="0"/>
          <p:nvPr/>
        </p:nvPicPr>
        <p:blipFill rotWithShape="1">
          <a:blip r:embed="rId4">
            <a:alphaModFix/>
          </a:blip>
          <a:srcRect b="0" l="0" r="0" t="0"/>
          <a:stretch/>
        </p:blipFill>
        <p:spPr>
          <a:xfrm>
            <a:off x="10" y="12905"/>
            <a:ext cx="2962135" cy="805174"/>
          </a:xfrm>
          <a:prstGeom prst="rect">
            <a:avLst/>
          </a:prstGeom>
          <a:noFill/>
          <a:ln>
            <a:noFill/>
          </a:ln>
        </p:spPr>
      </p:pic>
      <p:sp>
        <p:nvSpPr>
          <p:cNvPr id="423" name="Google Shape;423;p14"/>
          <p:cNvSpPr txBox="1"/>
          <p:nvPr/>
        </p:nvSpPr>
        <p:spPr>
          <a:xfrm>
            <a:off x="3057450" y="0"/>
            <a:ext cx="60771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4800">
                <a:solidFill>
                  <a:schemeClr val="lt1"/>
                </a:solidFill>
                <a:latin typeface="Fredericka the Great"/>
                <a:ea typeface="Fredericka the Great"/>
                <a:cs typeface="Fredericka the Great"/>
                <a:sym typeface="Fredericka the Great"/>
              </a:rPr>
              <a:t>Abstract data type</a:t>
            </a:r>
            <a:endParaRPr sz="1000">
              <a:solidFill>
                <a:srgbClr val="F2F2F2"/>
              </a:solidFill>
              <a:latin typeface="Fredericka the Great"/>
              <a:ea typeface="Fredericka the Great"/>
              <a:cs typeface="Fredericka the Great"/>
              <a:sym typeface="Fredericka the Great"/>
            </a:endParaRPr>
          </a:p>
        </p:txBody>
      </p:sp>
      <p:sp>
        <p:nvSpPr>
          <p:cNvPr id="424" name="Google Shape;424;p14"/>
          <p:cNvSpPr txBox="1"/>
          <p:nvPr/>
        </p:nvSpPr>
        <p:spPr>
          <a:xfrm>
            <a:off x="179600" y="831000"/>
            <a:ext cx="11553300" cy="6113100"/>
          </a:xfrm>
          <a:prstGeom prst="rect">
            <a:avLst/>
          </a:prstGeom>
          <a:noFill/>
          <a:ln>
            <a:noFill/>
          </a:ln>
        </p:spPr>
        <p:txBody>
          <a:bodyPr anchorCtr="0" anchor="t" bIns="45700" lIns="91425" spcFirstLastPara="1" rIns="91425" wrap="square" tIns="45700">
            <a:noAutofit/>
          </a:bodyPr>
          <a:lstStyle/>
          <a:p>
            <a:pPr indent="0" lvl="0" marL="0" rtl="0" algn="l">
              <a:spcBef>
                <a:spcPts val="1200"/>
              </a:spcBef>
              <a:spcAft>
                <a:spcPts val="0"/>
              </a:spcAft>
              <a:buSzPts val="1100"/>
              <a:buNone/>
            </a:pPr>
            <a:r>
              <a:rPr lang="es-ES" sz="2600">
                <a:solidFill>
                  <a:schemeClr val="lt1"/>
                </a:solidFill>
                <a:latin typeface="Gaegu"/>
                <a:ea typeface="Gaegu"/>
                <a:cs typeface="Gaegu"/>
                <a:sym typeface="Gaegu"/>
              </a:rPr>
              <a:t>An abstract data type is defined in term of its </a:t>
            </a:r>
            <a:r>
              <a:rPr lang="es-ES" sz="2600">
                <a:solidFill>
                  <a:srgbClr val="FF0000"/>
                </a:solidFill>
                <a:latin typeface="Gaegu"/>
                <a:ea typeface="Gaegu"/>
                <a:cs typeface="Gaegu"/>
                <a:sym typeface="Gaegu"/>
              </a:rPr>
              <a:t>data items and its related operations rather than by its implementation</a:t>
            </a:r>
            <a:r>
              <a:rPr lang="es-ES" sz="2600">
                <a:solidFill>
                  <a:schemeClr val="lt1"/>
                </a:solidFill>
                <a:latin typeface="Gaegu"/>
                <a:ea typeface="Gaegu"/>
                <a:cs typeface="Gaegu"/>
                <a:sym typeface="Gaegu"/>
              </a:rPr>
              <a:t>.In this only what operations are to be done is mentioned not how. </a:t>
            </a:r>
            <a:endParaRPr sz="26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600">
                <a:solidFill>
                  <a:schemeClr val="lt1"/>
                </a:solidFill>
                <a:latin typeface="Gaegu"/>
                <a:ea typeface="Gaegu"/>
                <a:cs typeface="Gaegu"/>
                <a:sym typeface="Gaegu"/>
              </a:rPr>
              <a:t>The implementation is left to the developer. As it gives an implementation-independent view only , it is called ‘</a:t>
            </a:r>
            <a:r>
              <a:rPr b="1" lang="es-ES" sz="2600">
                <a:solidFill>
                  <a:schemeClr val="lt1"/>
                </a:solidFill>
                <a:latin typeface="Gaegu"/>
                <a:ea typeface="Gaegu"/>
                <a:cs typeface="Gaegu"/>
                <a:sym typeface="Gaegu"/>
              </a:rPr>
              <a:t>abstract</a:t>
            </a:r>
            <a:r>
              <a:rPr lang="es-ES" sz="2600">
                <a:solidFill>
                  <a:schemeClr val="lt1"/>
                </a:solidFill>
                <a:latin typeface="Gaegu"/>
                <a:ea typeface="Gaegu"/>
                <a:cs typeface="Gaegu"/>
                <a:sym typeface="Gaegu"/>
              </a:rPr>
              <a:t>’.</a:t>
            </a:r>
            <a:endParaRPr sz="26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600">
                <a:solidFill>
                  <a:schemeClr val="lt1"/>
                </a:solidFill>
                <a:latin typeface="Gaegu"/>
                <a:ea typeface="Gaegu"/>
                <a:cs typeface="Gaegu"/>
                <a:sym typeface="Gaegu"/>
              </a:rPr>
              <a:t>An ADT can be considered as a black box, where users can only see the syntax and semantics of its operations. The representation of the data structure is hidden.</a:t>
            </a:r>
            <a:endParaRPr sz="26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2600">
                <a:solidFill>
                  <a:schemeClr val="lt1"/>
                </a:solidFill>
                <a:latin typeface="Gaegu"/>
                <a:ea typeface="Gaegu"/>
                <a:cs typeface="Gaegu"/>
                <a:sym typeface="Gaegu"/>
              </a:rPr>
              <a:t>It does not specify how data will be organized in memory and what algorithms will be used for implementing the operations.</a:t>
            </a:r>
            <a:endParaRPr sz="2600">
              <a:solidFill>
                <a:schemeClr val="lt1"/>
              </a:solidFill>
              <a:latin typeface="Gaegu"/>
              <a:ea typeface="Gaegu"/>
              <a:cs typeface="Gaegu"/>
              <a:sym typeface="Gaegu"/>
            </a:endParaRPr>
          </a:p>
          <a:p>
            <a:pPr indent="0" lvl="0" marL="0" rtl="0" algn="l">
              <a:spcBef>
                <a:spcPts val="1200"/>
              </a:spcBef>
              <a:spcAft>
                <a:spcPts val="0"/>
              </a:spcAft>
              <a:buClr>
                <a:schemeClr val="dk1"/>
              </a:buClr>
              <a:buSzPts val="1100"/>
              <a:buFont typeface="Arial"/>
              <a:buNone/>
            </a:pPr>
            <a:r>
              <a:rPr lang="es-ES" sz="2600">
                <a:solidFill>
                  <a:schemeClr val="lt1"/>
                </a:solidFill>
                <a:latin typeface="Gaegu"/>
                <a:ea typeface="Gaegu"/>
                <a:cs typeface="Gaegu"/>
                <a:sym typeface="Gaegu"/>
              </a:rPr>
              <a:t>The process of providing only the essentials and hiding the details is known as abstraction.</a:t>
            </a:r>
            <a:endParaRPr sz="2600">
              <a:solidFill>
                <a:schemeClr val="lt1"/>
              </a:solidFill>
              <a:latin typeface="Gaegu"/>
              <a:ea typeface="Gaegu"/>
              <a:cs typeface="Gaegu"/>
              <a:sym typeface="Gaegu"/>
            </a:endParaRPr>
          </a:p>
          <a:p>
            <a:pPr indent="0" lvl="0" marL="0" marR="0" rtl="0" algn="ctr">
              <a:spcBef>
                <a:spcPts val="0"/>
              </a:spcBef>
              <a:spcAft>
                <a:spcPts val="0"/>
              </a:spcAft>
              <a:buNone/>
            </a:pPr>
            <a:r>
              <a:t/>
            </a:r>
            <a:endParaRPr sz="2600">
              <a:solidFill>
                <a:schemeClr val="lt1"/>
              </a:solidFill>
              <a:latin typeface="Gaegu"/>
              <a:ea typeface="Gaegu"/>
              <a:cs typeface="Gaegu"/>
              <a:sym typeface="Gaegu"/>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descr="Imagen que contiene humo&#10;&#10;Descripción generada automáticamente" id="429" name="Google Shape;429;p15"/>
          <p:cNvPicPr preferRelativeResize="0"/>
          <p:nvPr/>
        </p:nvPicPr>
        <p:blipFill rotWithShape="1">
          <a:blip r:embed="rId3">
            <a:alphaModFix/>
          </a:blip>
          <a:srcRect b="0" l="0" r="0" t="0"/>
          <a:stretch/>
        </p:blipFill>
        <p:spPr>
          <a:xfrm>
            <a:off x="9134558" y="167796"/>
            <a:ext cx="2962136" cy="806208"/>
          </a:xfrm>
          <a:prstGeom prst="rect">
            <a:avLst/>
          </a:prstGeom>
          <a:noFill/>
          <a:ln>
            <a:noFill/>
          </a:ln>
        </p:spPr>
      </p:pic>
      <p:pic>
        <p:nvPicPr>
          <p:cNvPr descr="Imagen que contiene humo&#10;&#10;Descripción generada automáticamente" id="430" name="Google Shape;430;p15"/>
          <p:cNvPicPr preferRelativeResize="0"/>
          <p:nvPr/>
        </p:nvPicPr>
        <p:blipFill rotWithShape="1">
          <a:blip r:embed="rId4">
            <a:alphaModFix/>
          </a:blip>
          <a:srcRect b="0" l="0" r="0" t="0"/>
          <a:stretch/>
        </p:blipFill>
        <p:spPr>
          <a:xfrm>
            <a:off x="10" y="12905"/>
            <a:ext cx="2962135" cy="805174"/>
          </a:xfrm>
          <a:prstGeom prst="rect">
            <a:avLst/>
          </a:prstGeom>
          <a:noFill/>
          <a:ln>
            <a:noFill/>
          </a:ln>
        </p:spPr>
      </p:pic>
      <p:sp>
        <p:nvSpPr>
          <p:cNvPr id="431" name="Google Shape;431;p15"/>
          <p:cNvSpPr txBox="1"/>
          <p:nvPr/>
        </p:nvSpPr>
        <p:spPr>
          <a:xfrm>
            <a:off x="3057450" y="0"/>
            <a:ext cx="60771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4400">
                <a:solidFill>
                  <a:schemeClr val="lt1"/>
                </a:solidFill>
                <a:latin typeface="Fredericka the Great"/>
                <a:ea typeface="Fredericka the Great"/>
                <a:cs typeface="Fredericka the Great"/>
                <a:sym typeface="Fredericka the Great"/>
              </a:rPr>
              <a:t>Basic ADT operations</a:t>
            </a:r>
            <a:endParaRPr sz="600">
              <a:solidFill>
                <a:srgbClr val="F2F2F2"/>
              </a:solidFill>
              <a:latin typeface="Fredericka the Great"/>
              <a:ea typeface="Fredericka the Great"/>
              <a:cs typeface="Fredericka the Great"/>
              <a:sym typeface="Fredericka the Great"/>
            </a:endParaRPr>
          </a:p>
        </p:txBody>
      </p:sp>
      <p:sp>
        <p:nvSpPr>
          <p:cNvPr id="432" name="Google Shape;432;p15"/>
          <p:cNvSpPr txBox="1"/>
          <p:nvPr/>
        </p:nvSpPr>
        <p:spPr>
          <a:xfrm>
            <a:off x="179600" y="831000"/>
            <a:ext cx="11553300" cy="6113100"/>
          </a:xfrm>
          <a:prstGeom prst="rect">
            <a:avLst/>
          </a:prstGeom>
          <a:noFill/>
          <a:ln>
            <a:noFill/>
          </a:ln>
        </p:spPr>
        <p:txBody>
          <a:bodyPr anchorCtr="0" anchor="t" bIns="45700" lIns="91425" spcFirstLastPara="1" rIns="91425" wrap="square" tIns="45700">
            <a:noAutofit/>
          </a:bodyPr>
          <a:lstStyle/>
          <a:p>
            <a:pPr indent="0" lvl="0" marL="0" rtl="0" algn="l">
              <a:spcBef>
                <a:spcPts val="1200"/>
              </a:spcBef>
              <a:spcAft>
                <a:spcPts val="0"/>
              </a:spcAft>
              <a:buSzPts val="1100"/>
              <a:buNone/>
            </a:pPr>
            <a:r>
              <a:rPr lang="es-ES" sz="3100">
                <a:solidFill>
                  <a:schemeClr val="lt1"/>
                </a:solidFill>
                <a:latin typeface="Gaegu"/>
                <a:ea typeface="Gaegu"/>
                <a:cs typeface="Gaegu"/>
                <a:sym typeface="Gaegu"/>
              </a:rPr>
              <a:t>1) constructor/Destructor  :- creates / deletes a new instance (object) of an ADT.</a:t>
            </a:r>
            <a:endParaRPr sz="31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3100">
                <a:solidFill>
                  <a:schemeClr val="lt1"/>
                </a:solidFill>
                <a:latin typeface="Gaegu"/>
                <a:ea typeface="Gaegu"/>
                <a:cs typeface="Gaegu"/>
                <a:sym typeface="Gaegu"/>
              </a:rPr>
              <a:t>2) Transformer :- changes the state of one or more of the data values of an instance.</a:t>
            </a:r>
            <a:endParaRPr sz="31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3100">
                <a:solidFill>
                  <a:schemeClr val="lt1"/>
                </a:solidFill>
                <a:latin typeface="Gaegu"/>
                <a:ea typeface="Gaegu"/>
                <a:cs typeface="Gaegu"/>
                <a:sym typeface="Gaegu"/>
              </a:rPr>
              <a:t>3) Observer:- allows us to observe the state of one or more of the data values of an instance without changing them.</a:t>
            </a:r>
            <a:endParaRPr sz="3100">
              <a:solidFill>
                <a:schemeClr val="lt1"/>
              </a:solidFill>
              <a:latin typeface="Gaegu"/>
              <a:ea typeface="Gaegu"/>
              <a:cs typeface="Gaegu"/>
              <a:sym typeface="Gaegu"/>
            </a:endParaRPr>
          </a:p>
          <a:p>
            <a:pPr indent="0" lvl="0" marL="0" rtl="0" algn="l">
              <a:spcBef>
                <a:spcPts val="1200"/>
              </a:spcBef>
              <a:spcAft>
                <a:spcPts val="0"/>
              </a:spcAft>
              <a:buSzPts val="1100"/>
              <a:buNone/>
            </a:pPr>
            <a:r>
              <a:rPr lang="es-ES" sz="3100">
                <a:solidFill>
                  <a:schemeClr val="lt1"/>
                </a:solidFill>
                <a:latin typeface="Gaegu"/>
                <a:ea typeface="Gaegu"/>
                <a:cs typeface="Gaegu"/>
                <a:sym typeface="Gaegu"/>
              </a:rPr>
              <a:t>4) Iterator:- allows us to process all the components in a data structure sequentially.</a:t>
            </a:r>
            <a:endParaRPr sz="3100">
              <a:solidFill>
                <a:schemeClr val="lt1"/>
              </a:solidFill>
              <a:latin typeface="Gaegu"/>
              <a:ea typeface="Gaegu"/>
              <a:cs typeface="Gaegu"/>
              <a:sym typeface="Gaegu"/>
            </a:endParaRPr>
          </a:p>
          <a:p>
            <a:pPr indent="0" lvl="0" marL="0" marR="0" rtl="0" algn="ctr">
              <a:spcBef>
                <a:spcPts val="0"/>
              </a:spcBef>
              <a:spcAft>
                <a:spcPts val="0"/>
              </a:spcAft>
              <a:buNone/>
            </a:pPr>
            <a:r>
              <a:t/>
            </a:r>
            <a:endParaRPr sz="3100">
              <a:solidFill>
                <a:schemeClr val="lt1"/>
              </a:solidFill>
              <a:latin typeface="Gaegu"/>
              <a:ea typeface="Gaegu"/>
              <a:cs typeface="Gaegu"/>
              <a:sym typeface="Gaegu"/>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0009_Chalk_Fun_SlidesMania">
  <a:themeElements>
    <a:clrScheme name="Verde amarill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