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</p:sldIdLst>
  <p:sldSz cy="5143500" cx="9144000"/>
  <p:notesSz cx="6858000" cy="9144000"/>
  <p:embeddedFontLst>
    <p:embeddedFont>
      <p:font typeface="Barlow Condensed"/>
      <p:regular r:id="rId28"/>
      <p:bold r:id="rId29"/>
      <p:italic r:id="rId30"/>
      <p:boldItalic r:id="rId3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font" Target="fonts/BarlowCondensed-regular.fntdata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BarlowCondensed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BarlowCondensed-boldItalic.fntdata"/><Relationship Id="rId30" Type="http://schemas.openxmlformats.org/officeDocument/2006/relationships/font" Target="fonts/BarlowCondensed-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120f592b7db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120f592b7db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120f592b7db_0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120f592b7db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120f592b7db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120f592b7db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120f592b7db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120f592b7db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120f592b7db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120f592b7db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120f592b7db_0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120f592b7db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120f592b7db_0_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120f592b7db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120f592b7db_0_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120f592b7db_0_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11aa3bcbd9a_0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11aa3bcbd9a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120f592b7d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120f592b7d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d20395cb0e_0_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d20395cb0e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11aa3bcbd9a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Google Shape;207;g11aa3bcbd9a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11aa3bcbd9a_0_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Google Shape;215;g11aa3bcbd9a_0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11aa3bcbd9a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Google Shape;222;g11aa3bcbd9a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1aa3bcbd9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1aa3bcbd9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1aa3bcbd9a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11aa3bcbd9a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1aa3bcbd9a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11aa3bcbd9a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1aa3bcbd9a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11aa3bcbd9a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120f592b7db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120f592b7db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11aa3bcbd9a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11aa3bcbd9a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120f592b7db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120f592b7db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Unit 1 | Lesson Layout">
  <p:cSld name="CUSTOM_10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/>
          <p:nvPr/>
        </p:nvSpPr>
        <p:spPr>
          <a:xfrm rot="-5400000">
            <a:off x="2054943" y="-2054965"/>
            <a:ext cx="5154678" cy="9264564"/>
          </a:xfrm>
          <a:prstGeom prst="flowChartDocument">
            <a:avLst/>
          </a:prstGeom>
          <a:solidFill>
            <a:srgbClr val="FBFBFB"/>
          </a:solidFill>
          <a:ln>
            <a:noFill/>
          </a:ln>
          <a:effectLst>
            <a:outerShdw blurRad="57150" rotWithShape="0" algn="bl" dir="5400000" dist="19050">
              <a:srgbClr val="000000">
                <a:alpha val="48240"/>
              </a:srgbClr>
            </a:outerShdw>
          </a:effectLst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13"/>
          <p:cNvSpPr/>
          <p:nvPr/>
        </p:nvSpPr>
        <p:spPr>
          <a:xfrm>
            <a:off x="0" y="103969"/>
            <a:ext cx="4800600" cy="454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13"/>
          <p:cNvSpPr/>
          <p:nvPr/>
        </p:nvSpPr>
        <p:spPr>
          <a:xfrm>
            <a:off x="0" y="748369"/>
            <a:ext cx="480600" cy="454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13"/>
          <p:cNvSpPr/>
          <p:nvPr/>
        </p:nvSpPr>
        <p:spPr>
          <a:xfrm>
            <a:off x="0" y="1392750"/>
            <a:ext cx="480600" cy="454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0" y="2037150"/>
            <a:ext cx="480600" cy="454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0" y="2681531"/>
            <a:ext cx="480600" cy="454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3"/>
          <p:cNvSpPr txBox="1"/>
          <p:nvPr>
            <p:ph idx="1" type="body"/>
          </p:nvPr>
        </p:nvSpPr>
        <p:spPr>
          <a:xfrm>
            <a:off x="819694" y="1327042"/>
            <a:ext cx="714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 sz="1400"/>
            </a:lvl2pPr>
            <a:lvl3pPr indent="-3175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 sz="1400"/>
            </a:lvl3pPr>
            <a:lvl4pPr indent="-3175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58" name="Google Shape;58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9" name="Google Shape;59;p13"/>
          <p:cNvSpPr txBox="1"/>
          <p:nvPr>
            <p:ph type="title"/>
          </p:nvPr>
        </p:nvSpPr>
        <p:spPr>
          <a:xfrm>
            <a:off x="819694" y="619594"/>
            <a:ext cx="714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0" name="Google Shape;60;p13"/>
          <p:cNvSpPr/>
          <p:nvPr/>
        </p:nvSpPr>
        <p:spPr>
          <a:xfrm>
            <a:off x="8704444" y="34725"/>
            <a:ext cx="384000" cy="384000"/>
          </a:xfrm>
          <a:prstGeom prst="ellipse">
            <a:avLst/>
          </a:prstGeom>
          <a:solidFill>
            <a:srgbClr val="FFFFFF"/>
          </a:solidFill>
          <a:ln cap="flat" cmpd="sng" w="1270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sx="102000" rotWithShape="0" algn="ctr" sy="102000">
              <a:srgbClr val="000000">
                <a:alpha val="40000"/>
              </a:srgbClr>
            </a:outerShdw>
          </a:effectLst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13"/>
          <p:cNvSpPr/>
          <p:nvPr/>
        </p:nvSpPr>
        <p:spPr>
          <a:xfrm>
            <a:off x="8794331" y="178950"/>
            <a:ext cx="204300" cy="95700"/>
          </a:xfrm>
          <a:prstGeom prst="leftArrow">
            <a:avLst>
              <a:gd fmla="val 50000" name="adj1"/>
              <a:gd fmla="val 50000" name="adj2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-11925" y="4902600"/>
            <a:ext cx="2073000" cy="1266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rgbClr val="000000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SLIDESMANIA.COM</a:t>
            </a:r>
            <a:endParaRPr b="0" i="0" sz="1100" u="none" cap="none" strike="noStrike">
              <a:solidFill>
                <a:srgbClr val="000000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png"/><Relationship Id="rId4" Type="http://schemas.openxmlformats.org/officeDocument/2006/relationships/image" Target="../media/image18.png"/><Relationship Id="rId5" Type="http://schemas.openxmlformats.org/officeDocument/2006/relationships/image" Target="../media/image9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6.png"/><Relationship Id="rId4" Type="http://schemas.openxmlformats.org/officeDocument/2006/relationships/image" Target="../media/image8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5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0.png"/><Relationship Id="rId4" Type="http://schemas.openxmlformats.org/officeDocument/2006/relationships/image" Target="../media/image16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7.png"/><Relationship Id="rId4" Type="http://schemas.openxmlformats.org/officeDocument/2006/relationships/image" Target="../media/image19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30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6.png"/><Relationship Id="rId4" Type="http://schemas.openxmlformats.org/officeDocument/2006/relationships/image" Target="../media/image23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31.png"/><Relationship Id="rId4" Type="http://schemas.openxmlformats.org/officeDocument/2006/relationships/image" Target="../media/image21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24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28.png"/><Relationship Id="rId4" Type="http://schemas.openxmlformats.org/officeDocument/2006/relationships/image" Target="../media/image3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22.png"/><Relationship Id="rId4" Type="http://schemas.openxmlformats.org/officeDocument/2006/relationships/image" Target="../media/image25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33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29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4.png"/><Relationship Id="rId4" Type="http://schemas.openxmlformats.org/officeDocument/2006/relationships/image" Target="../media/image1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3.png"/><Relationship Id="rId4" Type="http://schemas.openxmlformats.org/officeDocument/2006/relationships/image" Target="../media/image10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Relationship Id="rId4" Type="http://schemas.openxmlformats.org/officeDocument/2006/relationships/image" Target="../media/image17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Python Dictionary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3"/>
          <p:cNvSpPr txBox="1"/>
          <p:nvPr>
            <p:ph type="title"/>
          </p:nvPr>
        </p:nvSpPr>
        <p:spPr>
          <a:xfrm>
            <a:off x="311700" y="550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Python Dictionary</a:t>
            </a:r>
            <a:endParaRPr>
              <a:highlight>
                <a:srgbClr val="FFFF00"/>
              </a:highlight>
            </a:endParaRPr>
          </a:p>
        </p:txBody>
      </p:sp>
      <p:sp>
        <p:nvSpPr>
          <p:cNvPr id="132" name="Google Shape;132;p23"/>
          <p:cNvSpPr txBox="1"/>
          <p:nvPr>
            <p:ph idx="1" type="body"/>
          </p:nvPr>
        </p:nvSpPr>
        <p:spPr>
          <a:xfrm>
            <a:off x="311700" y="551550"/>
            <a:ext cx="8520600" cy="39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50">
                <a:solidFill>
                  <a:schemeClr val="dk1"/>
                </a:solidFill>
                <a:highlight>
                  <a:srgbClr val="F9FAFC"/>
                </a:highlight>
              </a:rPr>
              <a:t>New item can be added with update() method as follows:</a:t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750">
                <a:solidFill>
                  <a:schemeClr val="dk1"/>
                </a:solidFill>
                <a:highlight>
                  <a:srgbClr val="F9FAFC"/>
                </a:highlight>
              </a:rPr>
              <a:t>Remove an item using- pop() method</a:t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750">
                <a:solidFill>
                  <a:schemeClr val="dk1"/>
                </a:solidFill>
                <a:highlight>
                  <a:srgbClr val="F9FAFC"/>
                </a:highlight>
              </a:rPr>
              <a:t>popitem() - removes the last item in the dictionary</a:t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</p:txBody>
      </p:sp>
      <p:pic>
        <p:nvPicPr>
          <p:cNvPr id="133" name="Google Shape;133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3" y="1087853"/>
            <a:ext cx="8520600" cy="12555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1200" y="2849375"/>
            <a:ext cx="5448300" cy="742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2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48350" y="4007700"/>
            <a:ext cx="7465625" cy="1055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4"/>
          <p:cNvSpPr txBox="1"/>
          <p:nvPr>
            <p:ph type="title"/>
          </p:nvPr>
        </p:nvSpPr>
        <p:spPr>
          <a:xfrm>
            <a:off x="311700" y="550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Python Dictionary</a:t>
            </a:r>
            <a:endParaRPr>
              <a:highlight>
                <a:srgbClr val="FFFF00"/>
              </a:highlight>
            </a:endParaRPr>
          </a:p>
        </p:txBody>
      </p:sp>
      <p:sp>
        <p:nvSpPr>
          <p:cNvPr id="141" name="Google Shape;141;p24"/>
          <p:cNvSpPr txBox="1"/>
          <p:nvPr>
            <p:ph idx="1" type="body"/>
          </p:nvPr>
        </p:nvSpPr>
        <p:spPr>
          <a:xfrm>
            <a:off x="311700" y="551550"/>
            <a:ext cx="8520600" cy="39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50">
                <a:solidFill>
                  <a:schemeClr val="dk1"/>
                </a:solidFill>
                <a:highlight>
                  <a:srgbClr val="F9FAFC"/>
                </a:highlight>
              </a:rPr>
              <a:t>Del - used to remove an item specified</a:t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750">
                <a:solidFill>
                  <a:schemeClr val="dk1"/>
                </a:solidFill>
                <a:highlight>
                  <a:srgbClr val="F9FAFC"/>
                </a:highlight>
              </a:rPr>
              <a:t>Del - used to remove all the items in the dictionary</a:t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</p:txBody>
      </p:sp>
      <p:pic>
        <p:nvPicPr>
          <p:cNvPr id="142" name="Google Shape;142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8350" y="1028581"/>
            <a:ext cx="7866750" cy="1145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0700" y="2752713"/>
            <a:ext cx="5867400" cy="2390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5"/>
          <p:cNvSpPr txBox="1"/>
          <p:nvPr>
            <p:ph type="title"/>
          </p:nvPr>
        </p:nvSpPr>
        <p:spPr>
          <a:xfrm>
            <a:off x="311700" y="550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Python Dictionary</a:t>
            </a:r>
            <a:endParaRPr>
              <a:highlight>
                <a:srgbClr val="FFFF00"/>
              </a:highlight>
            </a:endParaRPr>
          </a:p>
        </p:txBody>
      </p:sp>
      <p:sp>
        <p:nvSpPr>
          <p:cNvPr id="149" name="Google Shape;149;p25"/>
          <p:cNvSpPr txBox="1"/>
          <p:nvPr>
            <p:ph idx="1" type="body"/>
          </p:nvPr>
        </p:nvSpPr>
        <p:spPr>
          <a:xfrm>
            <a:off x="311700" y="551550"/>
            <a:ext cx="8520600" cy="39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50">
                <a:solidFill>
                  <a:schemeClr val="dk1"/>
                </a:solidFill>
                <a:highlight>
                  <a:srgbClr val="F9FAFC"/>
                </a:highlight>
              </a:rPr>
              <a:t>c</a:t>
            </a:r>
            <a:r>
              <a:rPr lang="en" sz="1750">
                <a:solidFill>
                  <a:schemeClr val="dk1"/>
                </a:solidFill>
                <a:highlight>
                  <a:srgbClr val="F9FAFC"/>
                </a:highlight>
              </a:rPr>
              <a:t>lear() - empties dictionary</a:t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</p:txBody>
      </p:sp>
      <p:pic>
        <p:nvPicPr>
          <p:cNvPr id="150" name="Google Shape;150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1205" y="985055"/>
            <a:ext cx="7921525" cy="1474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6"/>
          <p:cNvSpPr txBox="1"/>
          <p:nvPr>
            <p:ph type="title"/>
          </p:nvPr>
        </p:nvSpPr>
        <p:spPr>
          <a:xfrm>
            <a:off x="311700" y="550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Python Dictionary</a:t>
            </a:r>
            <a:endParaRPr>
              <a:highlight>
                <a:srgbClr val="FFFF00"/>
              </a:highlight>
            </a:endParaRPr>
          </a:p>
        </p:txBody>
      </p:sp>
      <p:sp>
        <p:nvSpPr>
          <p:cNvPr id="156" name="Google Shape;156;p26"/>
          <p:cNvSpPr txBox="1"/>
          <p:nvPr>
            <p:ph idx="1" type="body"/>
          </p:nvPr>
        </p:nvSpPr>
        <p:spPr>
          <a:xfrm>
            <a:off x="311700" y="551550"/>
            <a:ext cx="8520600" cy="459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50">
                <a:solidFill>
                  <a:schemeClr val="dk1"/>
                </a:solidFill>
                <a:highlight>
                  <a:srgbClr val="F9FAFC"/>
                </a:highlight>
              </a:rPr>
              <a:t>Loop through dictionary</a:t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750">
                <a:solidFill>
                  <a:schemeClr val="dk1"/>
                </a:solidFill>
                <a:highlight>
                  <a:srgbClr val="F9FAFC"/>
                </a:highlight>
              </a:rPr>
              <a:t>Print all key names in the dictionary, one by one:</a:t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750">
                <a:solidFill>
                  <a:schemeClr val="dk1"/>
                </a:solidFill>
                <a:highlight>
                  <a:srgbClr val="F9FAFC"/>
                </a:highlight>
              </a:rPr>
              <a:t>                                                                                        </a:t>
            </a:r>
            <a:r>
              <a:rPr lang="en" sz="1750">
                <a:solidFill>
                  <a:schemeClr val="dk1"/>
                </a:solidFill>
                <a:highlight>
                  <a:srgbClr val="F9FAFC"/>
                </a:highlight>
              </a:rPr>
              <a:t>Print all values names </a:t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</p:txBody>
      </p:sp>
      <p:pic>
        <p:nvPicPr>
          <p:cNvPr id="157" name="Google Shape;157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5725" y="1431600"/>
            <a:ext cx="5229700" cy="174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20875" y="2858726"/>
            <a:ext cx="6155351" cy="2041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7"/>
          <p:cNvSpPr txBox="1"/>
          <p:nvPr>
            <p:ph type="title"/>
          </p:nvPr>
        </p:nvSpPr>
        <p:spPr>
          <a:xfrm>
            <a:off x="311700" y="550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Python Dictionary</a:t>
            </a:r>
            <a:endParaRPr>
              <a:highlight>
                <a:srgbClr val="FFFF00"/>
              </a:highlight>
            </a:endParaRPr>
          </a:p>
        </p:txBody>
      </p:sp>
      <p:sp>
        <p:nvSpPr>
          <p:cNvPr id="164" name="Google Shape;164;p27"/>
          <p:cNvSpPr txBox="1"/>
          <p:nvPr>
            <p:ph idx="1" type="body"/>
          </p:nvPr>
        </p:nvSpPr>
        <p:spPr>
          <a:xfrm>
            <a:off x="311700" y="551550"/>
            <a:ext cx="8520600" cy="459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50">
                <a:solidFill>
                  <a:schemeClr val="dk1"/>
                </a:solidFill>
                <a:highlight>
                  <a:srgbClr val="F9FAFC"/>
                </a:highlight>
              </a:rPr>
              <a:t>Loop through dictionary</a:t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750">
                <a:solidFill>
                  <a:schemeClr val="dk1"/>
                </a:solidFill>
                <a:highlight>
                  <a:srgbClr val="F9FAFC"/>
                </a:highlight>
              </a:rPr>
              <a:t>values() - Print all values in the dictionary, one by one:</a:t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750">
                <a:solidFill>
                  <a:schemeClr val="dk1"/>
                </a:solidFill>
                <a:highlight>
                  <a:srgbClr val="F9FAFC"/>
                </a:highlight>
              </a:rPr>
              <a:t>keys() -</a:t>
            </a:r>
            <a:r>
              <a:rPr lang="en" sz="1750">
                <a:solidFill>
                  <a:schemeClr val="dk1"/>
                </a:solidFill>
                <a:highlight>
                  <a:srgbClr val="F9FAFC"/>
                </a:highlight>
              </a:rPr>
              <a:t>Print all keys in the dictionary, one by one:</a:t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750">
                <a:solidFill>
                  <a:schemeClr val="dk1"/>
                </a:solidFill>
                <a:highlight>
                  <a:srgbClr val="F9FAFC"/>
                </a:highlight>
              </a:rPr>
              <a:t>                                                                                       </a:t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</p:txBody>
      </p:sp>
      <p:pic>
        <p:nvPicPr>
          <p:cNvPr id="165" name="Google Shape;165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688" y="1967900"/>
            <a:ext cx="5762625" cy="1847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p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45863" y="3042713"/>
            <a:ext cx="5686425" cy="1857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8"/>
          <p:cNvSpPr txBox="1"/>
          <p:nvPr>
            <p:ph type="title"/>
          </p:nvPr>
        </p:nvSpPr>
        <p:spPr>
          <a:xfrm>
            <a:off x="311700" y="550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Python Dictionary</a:t>
            </a:r>
            <a:endParaRPr>
              <a:highlight>
                <a:srgbClr val="FFFF00"/>
              </a:highlight>
            </a:endParaRPr>
          </a:p>
        </p:txBody>
      </p:sp>
      <p:sp>
        <p:nvSpPr>
          <p:cNvPr id="172" name="Google Shape;172;p28"/>
          <p:cNvSpPr txBox="1"/>
          <p:nvPr>
            <p:ph idx="1" type="body"/>
          </p:nvPr>
        </p:nvSpPr>
        <p:spPr>
          <a:xfrm>
            <a:off x="311700" y="551550"/>
            <a:ext cx="8520600" cy="459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50">
                <a:solidFill>
                  <a:schemeClr val="dk1"/>
                </a:solidFill>
                <a:highlight>
                  <a:srgbClr val="F9FAFC"/>
                </a:highlight>
              </a:rPr>
              <a:t>Loop through dictionary</a:t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750">
                <a:solidFill>
                  <a:schemeClr val="dk1"/>
                </a:solidFill>
                <a:highlight>
                  <a:srgbClr val="F9FAFC"/>
                </a:highlight>
              </a:rPr>
              <a:t>      items() - print key and values                                                                                 </a:t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</p:txBody>
      </p:sp>
      <p:pic>
        <p:nvPicPr>
          <p:cNvPr id="173" name="Google Shape;173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8200" y="1796103"/>
            <a:ext cx="6863225" cy="2215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9"/>
          <p:cNvSpPr txBox="1"/>
          <p:nvPr>
            <p:ph type="title"/>
          </p:nvPr>
        </p:nvSpPr>
        <p:spPr>
          <a:xfrm>
            <a:off x="311700" y="550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Python Dictionary</a:t>
            </a:r>
            <a:endParaRPr>
              <a:highlight>
                <a:srgbClr val="FFFF00"/>
              </a:highlight>
            </a:endParaRPr>
          </a:p>
        </p:txBody>
      </p:sp>
      <p:sp>
        <p:nvSpPr>
          <p:cNvPr id="179" name="Google Shape;179;p29"/>
          <p:cNvSpPr txBox="1"/>
          <p:nvPr>
            <p:ph idx="1" type="body"/>
          </p:nvPr>
        </p:nvSpPr>
        <p:spPr>
          <a:xfrm>
            <a:off x="311700" y="551550"/>
            <a:ext cx="8520600" cy="459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50">
                <a:solidFill>
                  <a:schemeClr val="dk1"/>
                </a:solidFill>
                <a:highlight>
                  <a:srgbClr val="F9FAFC"/>
                </a:highlight>
              </a:rPr>
              <a:t>copy() - copy a dictionary</a:t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</p:txBody>
      </p:sp>
      <p:pic>
        <p:nvPicPr>
          <p:cNvPr id="180" name="Google Shape;180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4300" y="1089675"/>
            <a:ext cx="8378000" cy="1788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81804" y="3132325"/>
            <a:ext cx="7696400" cy="1943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30"/>
          <p:cNvSpPr txBox="1"/>
          <p:nvPr>
            <p:ph type="title"/>
          </p:nvPr>
        </p:nvSpPr>
        <p:spPr>
          <a:xfrm>
            <a:off x="311700" y="550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Python Dictionary</a:t>
            </a:r>
            <a:endParaRPr>
              <a:highlight>
                <a:srgbClr val="FFFF00"/>
              </a:highlight>
            </a:endParaRPr>
          </a:p>
        </p:txBody>
      </p:sp>
      <p:sp>
        <p:nvSpPr>
          <p:cNvPr id="187" name="Google Shape;187;p30"/>
          <p:cNvSpPr txBox="1"/>
          <p:nvPr>
            <p:ph idx="1" type="body"/>
          </p:nvPr>
        </p:nvSpPr>
        <p:spPr>
          <a:xfrm>
            <a:off x="44200" y="551550"/>
            <a:ext cx="8788200" cy="459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50">
                <a:solidFill>
                  <a:schemeClr val="dk1"/>
                </a:solidFill>
                <a:highlight>
                  <a:srgbClr val="F9FAFC"/>
                </a:highlight>
              </a:rPr>
              <a:t>nested</a:t>
            </a:r>
            <a:r>
              <a:rPr lang="en" sz="1750">
                <a:solidFill>
                  <a:schemeClr val="dk1"/>
                </a:solidFill>
                <a:highlight>
                  <a:srgbClr val="F9FAFC"/>
                </a:highlight>
              </a:rPr>
              <a:t> dictionary - method1</a:t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750">
                <a:solidFill>
                  <a:schemeClr val="dk1"/>
                </a:solidFill>
                <a:highlight>
                  <a:srgbClr val="F9FAFC"/>
                </a:highlight>
              </a:rPr>
              <a:t>nested dictionary - method2</a:t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</p:txBody>
      </p:sp>
      <p:pic>
        <p:nvPicPr>
          <p:cNvPr id="188" name="Google Shape;188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955974"/>
            <a:ext cx="9144000" cy="1559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Google Shape;189;p3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200" y="3047723"/>
            <a:ext cx="9143999" cy="1936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31"/>
          <p:cNvSpPr txBox="1"/>
          <p:nvPr>
            <p:ph type="title"/>
          </p:nvPr>
        </p:nvSpPr>
        <p:spPr>
          <a:xfrm>
            <a:off x="311700" y="550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Python Dictionary</a:t>
            </a:r>
            <a:endParaRPr>
              <a:highlight>
                <a:srgbClr val="FFFF00"/>
              </a:highlight>
            </a:endParaRPr>
          </a:p>
        </p:txBody>
      </p:sp>
      <p:sp>
        <p:nvSpPr>
          <p:cNvPr id="195" name="Google Shape;195;p31"/>
          <p:cNvSpPr txBox="1"/>
          <p:nvPr>
            <p:ph idx="1" type="body"/>
          </p:nvPr>
        </p:nvSpPr>
        <p:spPr>
          <a:xfrm>
            <a:off x="311700" y="627750"/>
            <a:ext cx="8520600" cy="39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750">
                <a:solidFill>
                  <a:schemeClr val="dk1"/>
                </a:solidFill>
                <a:highlight>
                  <a:srgbClr val="F9FAFC"/>
                </a:highlight>
              </a:rPr>
              <a:t>Accessing elements through loops</a:t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</p:txBody>
      </p:sp>
      <p:pic>
        <p:nvPicPr>
          <p:cNvPr id="196" name="Google Shape;196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4800" y="1157275"/>
            <a:ext cx="6111850" cy="3750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2"/>
          <p:cNvSpPr txBox="1"/>
          <p:nvPr>
            <p:ph type="title"/>
          </p:nvPr>
        </p:nvSpPr>
        <p:spPr>
          <a:xfrm>
            <a:off x="311700" y="550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Python Dictionary</a:t>
            </a:r>
            <a:endParaRPr>
              <a:highlight>
                <a:srgbClr val="FFFF00"/>
              </a:highlight>
            </a:endParaRPr>
          </a:p>
        </p:txBody>
      </p:sp>
      <p:sp>
        <p:nvSpPr>
          <p:cNvPr id="202" name="Google Shape;202;p32"/>
          <p:cNvSpPr txBox="1"/>
          <p:nvPr>
            <p:ph idx="1" type="body"/>
          </p:nvPr>
        </p:nvSpPr>
        <p:spPr>
          <a:xfrm>
            <a:off x="311700" y="627750"/>
            <a:ext cx="8520600" cy="39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50">
                <a:solidFill>
                  <a:schemeClr val="dk1"/>
                </a:solidFill>
                <a:highlight>
                  <a:srgbClr val="F9FAFC"/>
                </a:highlight>
              </a:rPr>
              <a:t>Accessing keys and value separately</a:t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750">
                <a:solidFill>
                  <a:schemeClr val="dk1"/>
                </a:solidFill>
                <a:highlight>
                  <a:srgbClr val="F9FAFC"/>
                </a:highlight>
              </a:rPr>
              <a:t>keys() - this will return a list of all the keys in given dictionary</a:t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750">
                <a:solidFill>
                  <a:schemeClr val="dk1"/>
                </a:solidFill>
                <a:highlight>
                  <a:srgbClr val="F9FAFC"/>
                </a:highlight>
              </a:rPr>
              <a:t>values() - will return list of all the values in given dictionary</a:t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</p:txBody>
      </p:sp>
      <p:pic>
        <p:nvPicPr>
          <p:cNvPr id="203" name="Google Shape;203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2175" y="2076450"/>
            <a:ext cx="5822856" cy="1360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Google Shape;204;p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4955" y="3394105"/>
            <a:ext cx="5845175" cy="1360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/>
          <p:nvPr>
            <p:ph type="title"/>
          </p:nvPr>
        </p:nvSpPr>
        <p:spPr>
          <a:xfrm>
            <a:off x="311700" y="550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Python Dictionary</a:t>
            </a:r>
            <a:endParaRPr>
              <a:highlight>
                <a:srgbClr val="FFFF00"/>
              </a:highlight>
            </a:endParaRPr>
          </a:p>
        </p:txBody>
      </p:sp>
      <p:sp>
        <p:nvSpPr>
          <p:cNvPr id="73" name="Google Shape;73;p15"/>
          <p:cNvSpPr txBox="1"/>
          <p:nvPr>
            <p:ph idx="1" type="body"/>
          </p:nvPr>
        </p:nvSpPr>
        <p:spPr>
          <a:xfrm>
            <a:off x="311700" y="627750"/>
            <a:ext cx="8520600" cy="39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50">
                <a:solidFill>
                  <a:schemeClr val="dk1"/>
                </a:solidFill>
                <a:highlight>
                  <a:srgbClr val="F9FAFC"/>
                </a:highlight>
              </a:rPr>
              <a:t>A python dictionary is used to store the data in a key-value pair format. </a:t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750">
                <a:solidFill>
                  <a:schemeClr val="dk1"/>
                </a:solidFill>
                <a:highlight>
                  <a:srgbClr val="F9FAFC"/>
                </a:highlight>
              </a:rPr>
              <a:t>It is mutable </a:t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750">
                <a:solidFill>
                  <a:schemeClr val="dk1"/>
                </a:solidFill>
                <a:highlight>
                  <a:srgbClr val="F9FAFC"/>
                </a:highlight>
              </a:rPr>
              <a:t>Key- must be a single element and must be unique</a:t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750">
                <a:solidFill>
                  <a:schemeClr val="dk1"/>
                </a:solidFill>
                <a:highlight>
                  <a:srgbClr val="F9FAFC"/>
                </a:highlight>
              </a:rPr>
              <a:t>Value - can be any python data type like string, list, integer etc</a:t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750">
                <a:solidFill>
                  <a:schemeClr val="dk1"/>
                </a:solidFill>
                <a:highlight>
                  <a:srgbClr val="F9FAFC"/>
                </a:highlight>
              </a:rPr>
              <a:t>Dictionary can be created by using multiple key-value pairs enclosed with the curly brackets {} and each key is separated from its value by the colon(:) </a:t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750">
                <a:solidFill>
                  <a:schemeClr val="dk1"/>
                </a:solidFill>
                <a:highlight>
                  <a:srgbClr val="F9FAFC"/>
                </a:highlight>
              </a:rPr>
              <a:t>The syntax is :</a:t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750">
                <a:solidFill>
                  <a:schemeClr val="dk1"/>
                </a:solidFill>
                <a:highlight>
                  <a:srgbClr val="F9FAFC"/>
                </a:highlight>
              </a:rPr>
              <a:t>d={   &lt;key&gt; : &lt;value&gt;, </a:t>
            </a:r>
            <a:r>
              <a:rPr lang="en" sz="1750">
                <a:solidFill>
                  <a:schemeClr val="dk1"/>
                </a:solidFill>
                <a:highlight>
                  <a:srgbClr val="F9FAFC"/>
                </a:highlight>
              </a:rPr>
              <a:t>   &lt;key&gt; : &lt;value&gt;,    &lt;key&gt; : &lt;value&gt;, …}</a:t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750">
                <a:solidFill>
                  <a:schemeClr val="dk1"/>
                </a:solidFill>
                <a:highlight>
                  <a:srgbClr val="F9FAFC"/>
                </a:highlight>
              </a:rPr>
              <a:t>Example</a:t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750">
                <a:solidFill>
                  <a:schemeClr val="dk1"/>
                </a:solidFill>
                <a:highlight>
                  <a:srgbClr val="F9FAFC"/>
                </a:highlight>
              </a:rPr>
              <a:t>my_dict= { 1: ‘apple’, 2: ‘ball’}</a:t>
            </a:r>
            <a:endParaRPr sz="1350">
              <a:solidFill>
                <a:schemeClr val="dk1"/>
              </a:solidFill>
              <a:highlight>
                <a:srgbClr val="F9FAFC"/>
              </a:highlight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33"/>
          <p:cNvSpPr txBox="1"/>
          <p:nvPr>
            <p:ph type="title"/>
          </p:nvPr>
        </p:nvSpPr>
        <p:spPr>
          <a:xfrm>
            <a:off x="311700" y="550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Python Dictionary comprehension</a:t>
            </a:r>
            <a:endParaRPr>
              <a:highlight>
                <a:srgbClr val="FFFF00"/>
              </a:highlight>
            </a:endParaRPr>
          </a:p>
        </p:txBody>
      </p:sp>
      <p:sp>
        <p:nvSpPr>
          <p:cNvPr id="210" name="Google Shape;210;p33"/>
          <p:cNvSpPr txBox="1"/>
          <p:nvPr>
            <p:ph idx="1" type="body"/>
          </p:nvPr>
        </p:nvSpPr>
        <p:spPr>
          <a:xfrm>
            <a:off x="311700" y="627750"/>
            <a:ext cx="8520600" cy="39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750">
                <a:solidFill>
                  <a:schemeClr val="dk1"/>
                </a:solidFill>
                <a:highlight>
                  <a:srgbClr val="F9FAFC"/>
                </a:highlight>
              </a:rPr>
              <a:t>Filter can be used with if statement as follows</a:t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</p:txBody>
      </p:sp>
      <p:pic>
        <p:nvPicPr>
          <p:cNvPr id="211" name="Google Shape;211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7625" y="743100"/>
            <a:ext cx="4104375" cy="1216111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Google Shape;212;p3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7631" y="2571750"/>
            <a:ext cx="5249375" cy="1141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34"/>
          <p:cNvSpPr txBox="1"/>
          <p:nvPr>
            <p:ph type="title"/>
          </p:nvPr>
        </p:nvSpPr>
        <p:spPr>
          <a:xfrm>
            <a:off x="311700" y="550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Python Dictionary comprehension</a:t>
            </a:r>
            <a:endParaRPr>
              <a:highlight>
                <a:srgbClr val="FFFF00"/>
              </a:highlight>
            </a:endParaRPr>
          </a:p>
        </p:txBody>
      </p:sp>
      <p:sp>
        <p:nvSpPr>
          <p:cNvPr id="218" name="Google Shape;218;p34"/>
          <p:cNvSpPr txBox="1"/>
          <p:nvPr>
            <p:ph idx="1" type="body"/>
          </p:nvPr>
        </p:nvSpPr>
        <p:spPr>
          <a:xfrm>
            <a:off x="311700" y="627750"/>
            <a:ext cx="8520600" cy="39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50">
                <a:solidFill>
                  <a:schemeClr val="dk1"/>
                </a:solidFill>
                <a:highlight>
                  <a:srgbClr val="F9FAFC"/>
                </a:highlight>
              </a:rPr>
              <a:t>Membership test</a:t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750">
                <a:solidFill>
                  <a:schemeClr val="dk1"/>
                </a:solidFill>
                <a:highlight>
                  <a:srgbClr val="F9FAFC"/>
                </a:highlight>
              </a:rPr>
              <a:t>‘in’ and ‘not in’ are used to check whether a particular key is present in dictionary or not</a:t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</p:txBody>
      </p:sp>
      <p:pic>
        <p:nvPicPr>
          <p:cNvPr id="219" name="Google Shape;219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22629" y="1548550"/>
            <a:ext cx="6434975" cy="2224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35"/>
          <p:cNvSpPr txBox="1"/>
          <p:nvPr>
            <p:ph type="title"/>
          </p:nvPr>
        </p:nvSpPr>
        <p:spPr>
          <a:xfrm>
            <a:off x="311700" y="550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Python Dictionary functions</a:t>
            </a:r>
            <a:endParaRPr>
              <a:highlight>
                <a:srgbClr val="FFFF00"/>
              </a:highlight>
            </a:endParaRPr>
          </a:p>
        </p:txBody>
      </p:sp>
      <p:sp>
        <p:nvSpPr>
          <p:cNvPr id="225" name="Google Shape;225;p35"/>
          <p:cNvSpPr txBox="1"/>
          <p:nvPr>
            <p:ph idx="1" type="body"/>
          </p:nvPr>
        </p:nvSpPr>
        <p:spPr>
          <a:xfrm>
            <a:off x="311700" y="627750"/>
            <a:ext cx="8520600" cy="39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50">
                <a:solidFill>
                  <a:schemeClr val="dk1"/>
                </a:solidFill>
                <a:highlight>
                  <a:srgbClr val="F9FAFC"/>
                </a:highlight>
              </a:rPr>
              <a:t>all() return value </a:t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750">
                <a:solidFill>
                  <a:schemeClr val="dk1"/>
                </a:solidFill>
                <a:highlight>
                  <a:srgbClr val="F9FAFC"/>
                </a:highlight>
              </a:rPr>
              <a:t>      true : if all elements in an iterable are true</a:t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" sz="1750">
                <a:solidFill>
                  <a:schemeClr val="dk1"/>
                </a:solidFill>
                <a:highlight>
                  <a:srgbClr val="F9FAFC"/>
                </a:highlight>
              </a:rPr>
              <a:t>     False : if any element in an iterable is false</a:t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</p:txBody>
      </p:sp>
      <p:pic>
        <p:nvPicPr>
          <p:cNvPr id="226" name="Google Shape;226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0000" y="1918461"/>
            <a:ext cx="8399899" cy="132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/>
          <p:nvPr>
            <p:ph type="title"/>
          </p:nvPr>
        </p:nvSpPr>
        <p:spPr>
          <a:xfrm>
            <a:off x="311700" y="550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Python Dictionary</a:t>
            </a:r>
            <a:endParaRPr>
              <a:highlight>
                <a:srgbClr val="FFFF00"/>
              </a:highlight>
            </a:endParaRPr>
          </a:p>
        </p:txBody>
      </p:sp>
      <p:sp>
        <p:nvSpPr>
          <p:cNvPr id="79" name="Google Shape;79;p16"/>
          <p:cNvSpPr txBox="1"/>
          <p:nvPr>
            <p:ph idx="1" type="body"/>
          </p:nvPr>
        </p:nvSpPr>
        <p:spPr>
          <a:xfrm>
            <a:off x="311700" y="627750"/>
            <a:ext cx="8520600" cy="39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</p:txBody>
      </p:sp>
      <p:pic>
        <p:nvPicPr>
          <p:cNvPr id="80" name="Google Shape;80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8283" y="710375"/>
            <a:ext cx="6033074" cy="4356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/>
          <p:nvPr>
            <p:ph type="title"/>
          </p:nvPr>
        </p:nvSpPr>
        <p:spPr>
          <a:xfrm>
            <a:off x="311700" y="550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Python Dictionary</a:t>
            </a:r>
            <a:endParaRPr>
              <a:highlight>
                <a:srgbClr val="FFFF00"/>
              </a:highlight>
            </a:endParaRPr>
          </a:p>
        </p:txBody>
      </p:sp>
      <p:sp>
        <p:nvSpPr>
          <p:cNvPr id="86" name="Google Shape;86;p17"/>
          <p:cNvSpPr txBox="1"/>
          <p:nvPr>
            <p:ph idx="1" type="body"/>
          </p:nvPr>
        </p:nvSpPr>
        <p:spPr>
          <a:xfrm>
            <a:off x="311700" y="627750"/>
            <a:ext cx="8520600" cy="39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50">
                <a:solidFill>
                  <a:schemeClr val="dk1"/>
                </a:solidFill>
                <a:highlight>
                  <a:srgbClr val="F9FAFC"/>
                </a:highlight>
              </a:rPr>
              <a:t>Accessing elements from dictionary</a:t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</p:txBody>
      </p:sp>
      <p:pic>
        <p:nvPicPr>
          <p:cNvPr id="87" name="Google Shape;8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6325" y="1090875"/>
            <a:ext cx="4836700" cy="1898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/>
          <p:nvPr>
            <p:ph type="title"/>
          </p:nvPr>
        </p:nvSpPr>
        <p:spPr>
          <a:xfrm>
            <a:off x="311700" y="550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Python Dictionary</a:t>
            </a:r>
            <a:endParaRPr>
              <a:highlight>
                <a:srgbClr val="FFFF00"/>
              </a:highlight>
            </a:endParaRPr>
          </a:p>
        </p:txBody>
      </p:sp>
      <p:sp>
        <p:nvSpPr>
          <p:cNvPr id="93" name="Google Shape;93;p18"/>
          <p:cNvSpPr txBox="1"/>
          <p:nvPr>
            <p:ph idx="1" type="body"/>
          </p:nvPr>
        </p:nvSpPr>
        <p:spPr>
          <a:xfrm>
            <a:off x="311700" y="627750"/>
            <a:ext cx="8520600" cy="39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50">
                <a:solidFill>
                  <a:schemeClr val="dk1"/>
                </a:solidFill>
                <a:highlight>
                  <a:srgbClr val="F9FAFC"/>
                </a:highlight>
              </a:rPr>
              <a:t>modifying</a:t>
            </a:r>
            <a:r>
              <a:rPr lang="en" sz="1750">
                <a:solidFill>
                  <a:schemeClr val="dk1"/>
                </a:solidFill>
                <a:highlight>
                  <a:srgbClr val="F9FAFC"/>
                </a:highlight>
              </a:rPr>
              <a:t> elements in dictionary and adding elements in dictionary</a:t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</p:txBody>
      </p:sp>
      <p:pic>
        <p:nvPicPr>
          <p:cNvPr id="94" name="Google Shape;94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4625" y="1306425"/>
            <a:ext cx="5435225" cy="2472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 txBox="1"/>
          <p:nvPr>
            <p:ph type="title"/>
          </p:nvPr>
        </p:nvSpPr>
        <p:spPr>
          <a:xfrm>
            <a:off x="311700" y="550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Python Dictionary</a:t>
            </a:r>
            <a:endParaRPr>
              <a:highlight>
                <a:srgbClr val="FFFF00"/>
              </a:highlight>
            </a:endParaRPr>
          </a:p>
        </p:txBody>
      </p:sp>
      <p:sp>
        <p:nvSpPr>
          <p:cNvPr id="100" name="Google Shape;100;p19"/>
          <p:cNvSpPr txBox="1"/>
          <p:nvPr>
            <p:ph idx="1" type="body"/>
          </p:nvPr>
        </p:nvSpPr>
        <p:spPr>
          <a:xfrm>
            <a:off x="311700" y="627750"/>
            <a:ext cx="8520600" cy="39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50">
                <a:solidFill>
                  <a:schemeClr val="dk1"/>
                </a:solidFill>
                <a:highlight>
                  <a:srgbClr val="F9FAFC"/>
                </a:highlight>
              </a:rPr>
              <a:t>removing</a:t>
            </a:r>
            <a:r>
              <a:rPr lang="en" sz="1750">
                <a:solidFill>
                  <a:schemeClr val="dk1"/>
                </a:solidFill>
                <a:highlight>
                  <a:srgbClr val="F9FAFC"/>
                </a:highlight>
              </a:rPr>
              <a:t> elements from dictionary </a:t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750">
                <a:solidFill>
                  <a:schemeClr val="dk1"/>
                </a:solidFill>
                <a:highlight>
                  <a:srgbClr val="F9FAFC"/>
                </a:highlight>
              </a:rPr>
              <a:t>pop() = remove a particular item</a:t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750">
                <a:solidFill>
                  <a:schemeClr val="dk1"/>
                </a:solidFill>
                <a:highlight>
                  <a:srgbClr val="F9FAFC"/>
                </a:highlight>
              </a:rPr>
              <a:t>clear() = remove all items</a:t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750">
                <a:solidFill>
                  <a:schemeClr val="dk1"/>
                </a:solidFill>
                <a:highlight>
                  <a:srgbClr val="F9FAFC"/>
                </a:highlight>
              </a:rPr>
              <a:t>Del = remove individual items</a:t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</p:txBody>
      </p:sp>
      <p:pic>
        <p:nvPicPr>
          <p:cNvPr id="101" name="Google Shape;101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78650" y="543575"/>
            <a:ext cx="4848550" cy="335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6" y="3794250"/>
            <a:ext cx="6827849" cy="1407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0"/>
          <p:cNvSpPr txBox="1"/>
          <p:nvPr>
            <p:ph type="title"/>
          </p:nvPr>
        </p:nvSpPr>
        <p:spPr>
          <a:xfrm>
            <a:off x="311700" y="550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Python Dictionary</a:t>
            </a:r>
            <a:endParaRPr>
              <a:highlight>
                <a:srgbClr val="FFFF00"/>
              </a:highlight>
            </a:endParaRPr>
          </a:p>
        </p:txBody>
      </p:sp>
      <p:sp>
        <p:nvSpPr>
          <p:cNvPr id="108" name="Google Shape;108;p20"/>
          <p:cNvSpPr txBox="1"/>
          <p:nvPr>
            <p:ph idx="1" type="body"/>
          </p:nvPr>
        </p:nvSpPr>
        <p:spPr>
          <a:xfrm>
            <a:off x="311700" y="627750"/>
            <a:ext cx="8520600" cy="39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50">
                <a:solidFill>
                  <a:schemeClr val="dk1"/>
                </a:solidFill>
                <a:highlight>
                  <a:srgbClr val="F9FAFC"/>
                </a:highlight>
              </a:rPr>
              <a:t>items() - method will return each item in a dictionary, as tuples in a list</a:t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750">
                <a:solidFill>
                  <a:schemeClr val="dk1"/>
                </a:solidFill>
                <a:highlight>
                  <a:srgbClr val="F9FAFC"/>
                </a:highlight>
              </a:rPr>
              <a:t>Adding a new item or changing existing values will keep </a:t>
            </a:r>
            <a:r>
              <a:rPr lang="en" sz="1750">
                <a:solidFill>
                  <a:schemeClr val="dk1"/>
                </a:solidFill>
                <a:highlight>
                  <a:srgbClr val="F9FAFC"/>
                </a:highlight>
              </a:rPr>
              <a:t>dictionary</a:t>
            </a:r>
            <a:r>
              <a:rPr lang="en" sz="1750">
                <a:solidFill>
                  <a:schemeClr val="dk1"/>
                </a:solidFill>
                <a:highlight>
                  <a:srgbClr val="F9FAFC"/>
                </a:highlight>
              </a:rPr>
              <a:t> update.</a:t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</p:txBody>
      </p:sp>
      <p:pic>
        <p:nvPicPr>
          <p:cNvPr id="109" name="Google Shape;109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7050" y="1022679"/>
            <a:ext cx="7144750" cy="1476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5950" y="2986250"/>
            <a:ext cx="6796497" cy="2157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1"/>
          <p:cNvSpPr txBox="1"/>
          <p:nvPr>
            <p:ph type="title"/>
          </p:nvPr>
        </p:nvSpPr>
        <p:spPr>
          <a:xfrm>
            <a:off x="311700" y="550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Python Dictionary</a:t>
            </a:r>
            <a:endParaRPr>
              <a:highlight>
                <a:srgbClr val="FFFF00"/>
              </a:highlight>
            </a:endParaRPr>
          </a:p>
        </p:txBody>
      </p:sp>
      <p:sp>
        <p:nvSpPr>
          <p:cNvPr id="116" name="Google Shape;116;p21"/>
          <p:cNvSpPr txBox="1"/>
          <p:nvPr>
            <p:ph idx="1" type="body"/>
          </p:nvPr>
        </p:nvSpPr>
        <p:spPr>
          <a:xfrm>
            <a:off x="311700" y="627750"/>
            <a:ext cx="8520600" cy="39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50">
                <a:solidFill>
                  <a:schemeClr val="dk1"/>
                </a:solidFill>
                <a:highlight>
                  <a:srgbClr val="F9FAFC"/>
                </a:highlight>
              </a:rPr>
              <a:t>Accessing</a:t>
            </a:r>
            <a:r>
              <a:rPr lang="en" sz="1750">
                <a:solidFill>
                  <a:schemeClr val="dk1"/>
                </a:solidFill>
                <a:highlight>
                  <a:srgbClr val="F9FAFC"/>
                </a:highlight>
              </a:rPr>
              <a:t> elements through loops</a:t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750">
                <a:solidFill>
                  <a:schemeClr val="dk1"/>
                </a:solidFill>
                <a:highlight>
                  <a:srgbClr val="F9FAFC"/>
                </a:highlight>
              </a:rPr>
              <a:t>To check if key exists:</a:t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</p:txBody>
      </p:sp>
      <p:pic>
        <p:nvPicPr>
          <p:cNvPr id="117" name="Google Shape;117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1275" y="1021950"/>
            <a:ext cx="6783550" cy="1931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56250" y="3347532"/>
            <a:ext cx="8176050" cy="1509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2"/>
          <p:cNvSpPr txBox="1"/>
          <p:nvPr>
            <p:ph type="title"/>
          </p:nvPr>
        </p:nvSpPr>
        <p:spPr>
          <a:xfrm>
            <a:off x="311700" y="550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Python Dictionary</a:t>
            </a:r>
            <a:endParaRPr>
              <a:highlight>
                <a:srgbClr val="FFFF00"/>
              </a:highlight>
            </a:endParaRPr>
          </a:p>
        </p:txBody>
      </p:sp>
      <p:sp>
        <p:nvSpPr>
          <p:cNvPr id="124" name="Google Shape;124;p22"/>
          <p:cNvSpPr txBox="1"/>
          <p:nvPr>
            <p:ph idx="1" type="body"/>
          </p:nvPr>
        </p:nvSpPr>
        <p:spPr>
          <a:xfrm>
            <a:off x="311700" y="551550"/>
            <a:ext cx="8520600" cy="39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50">
                <a:solidFill>
                  <a:schemeClr val="dk1"/>
                </a:solidFill>
                <a:highlight>
                  <a:srgbClr val="F9FAFC"/>
                </a:highlight>
              </a:rPr>
              <a:t>Change values of a specific item</a:t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750">
                <a:solidFill>
                  <a:schemeClr val="dk1"/>
                </a:solidFill>
                <a:highlight>
                  <a:srgbClr val="F9FAFC"/>
                </a:highlight>
              </a:rPr>
              <a:t>Update dictionary - can be done using update() method</a:t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750">
              <a:solidFill>
                <a:schemeClr val="dk1"/>
              </a:solidFill>
              <a:highlight>
                <a:srgbClr val="F9FAFC"/>
              </a:highlight>
            </a:endParaRPr>
          </a:p>
        </p:txBody>
      </p:sp>
      <p:pic>
        <p:nvPicPr>
          <p:cNvPr id="125" name="Google Shape;125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8900" y="1130479"/>
            <a:ext cx="7161850" cy="1273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6200" y="2906675"/>
            <a:ext cx="7182399" cy="1273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