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efe436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efe436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aefe436a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aefe436a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aefe436a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aefe436a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aefe436a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aefe436a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aefe436a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aefe436a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aefe436a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aefe436a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Python - Zip() function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zip() -method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zip() - method takes iterable or containers and returns a single iterator object, having mapped values from all the containers.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It is used to map the similar index of multiple containers so that they can be used just using a single entity.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Syntax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zip(*iterators)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Parameters : python iterables or containers (list, string etc)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Return value : returns a single iterator object , having mapped values from all the containers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Combine two list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655" y="1292950"/>
            <a:ext cx="7786250" cy="193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Python zip enumerate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25" y="1344004"/>
            <a:ext cx="5557800" cy="226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4681" y="1197250"/>
            <a:ext cx="6627351" cy="251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list with and without zip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455" y="2911850"/>
            <a:ext cx="7858350" cy="15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3975" y="1152475"/>
            <a:ext cx="6826375" cy="175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58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Unzip the values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547575"/>
            <a:ext cx="8520600" cy="40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273239"/>
                </a:solidFill>
                <a:highlight>
                  <a:srgbClr val="FFFFFF"/>
                </a:highlight>
              </a:rPr>
              <a:t>Unzipping means converting the zipped values back to the individual self as they were. This is done with the help of “</a:t>
            </a:r>
            <a:r>
              <a:rPr b="1" lang="en-GB" sz="1300">
                <a:solidFill>
                  <a:srgbClr val="273239"/>
                </a:solidFill>
                <a:highlight>
                  <a:srgbClr val="FFFFFF"/>
                </a:highlight>
              </a:rPr>
              <a:t>*</a:t>
            </a:r>
            <a:r>
              <a:rPr lang="en-GB" sz="1300">
                <a:solidFill>
                  <a:srgbClr val="273239"/>
                </a:solidFill>
                <a:highlight>
                  <a:srgbClr val="FFFFFF"/>
                </a:highlight>
              </a:rPr>
              <a:t>” operator.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6753" y="872525"/>
            <a:ext cx="6551075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