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f0eb8a1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f0eb8a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1f0e41cb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21f0e41cb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1f0e41c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1f0e41c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456c963f9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456c963f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3fe3a55f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3fe3a55f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freecodecamp.org/news/lambda-function-in-python-example-syntax/" TargetMode="External"/><Relationship Id="rId4" Type="http://schemas.openxmlformats.org/officeDocument/2006/relationships/hyperlink" Target="https://www.geeksforgeeks.org/python-lambda-anonymous-functions-filter-map-reduce/" TargetMode="External"/><Relationship Id="rId5" Type="http://schemas.openxmlformats.org/officeDocument/2006/relationships/hyperlink" Target="https://thispointer.com/python-how-to-use-if-else-elif-in-lambda-func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- Ternary operator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08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/>
              <a:t>Use of if else as ternary operator</a:t>
            </a:r>
            <a:endParaRPr sz="272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865850"/>
            <a:ext cx="8520600" cy="37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[on_true value1] </a:t>
            </a:r>
            <a:r>
              <a:rPr b="1" lang="en">
                <a:solidFill>
                  <a:srgbClr val="066DA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 condition </a:t>
            </a:r>
            <a:r>
              <a:rPr b="1" lang="en">
                <a:solidFill>
                  <a:srgbClr val="066DA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 (on_false value_2]</a:t>
            </a:r>
            <a:endParaRPr>
              <a:solidFill>
                <a:schemeClr val="dk1"/>
              </a:solidFill>
              <a:highlight>
                <a:srgbClr val="DDF0DD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When the </a:t>
            </a:r>
            <a:r>
              <a:rPr b="1"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condition</a:t>
            </a:r>
            <a:r>
              <a:rPr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evaluates to True, then the result of this one-liner if..else expression will be </a:t>
            </a:r>
            <a:r>
              <a:rPr b="1"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value_1</a:t>
            </a:r>
            <a:r>
              <a:rPr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 Whereas, if the condition evaluates to False, then the result of this one-liner expression will be </a:t>
            </a:r>
            <a:r>
              <a:rPr b="1" i="1" lang="en" sz="15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value_2</a:t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8703" y="2407000"/>
            <a:ext cx="3011475" cy="117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84225" y="2356150"/>
            <a:ext cx="2903575" cy="172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08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/>
              <a:t>Use of if else as ternary operator</a:t>
            </a:r>
            <a:endParaRPr sz="2720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865850"/>
            <a:ext cx="8520600" cy="37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To use with tuple</a:t>
            </a:r>
            <a:endParaRPr>
              <a:solidFill>
                <a:schemeClr val="dk1"/>
              </a:solidFill>
              <a:highlight>
                <a:srgbClr val="DDF0DD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82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(if_test_false,if_test_true)[test]</a:t>
            </a:r>
            <a:endParaRPr sz="1500">
              <a:solidFill>
                <a:srgbClr val="0082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82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82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Use with Dictionary </a:t>
            </a:r>
            <a:endParaRPr sz="1500">
              <a:solidFill>
                <a:srgbClr val="0082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>
              <a:solidFill>
                <a:srgbClr val="0082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8" y="968883"/>
            <a:ext cx="2179700" cy="1173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775" y="2726450"/>
            <a:ext cx="2963900" cy="93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208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/>
              <a:t>Use of if else as ternary operator with lambda</a:t>
            </a:r>
            <a:endParaRPr sz="2720"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865850"/>
            <a:ext cx="8520600" cy="37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 i="1" sz="15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375" y="1452275"/>
            <a:ext cx="4301708" cy="117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800" y="3298775"/>
            <a:ext cx="4301700" cy="1149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59275" y="3403730"/>
            <a:ext cx="3684725" cy="1434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of if.elif in ternary operator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5375" y="1499425"/>
            <a:ext cx="7723499" cy="152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https://www.freecodecamp.org/news/lambda-function-in-python-example-syntax/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https://www.geeksforgeeks.org/python-lambda-anonymous-functions-filter-map-reduce/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https://thispointer.com/python-how-to-use-if-else-elif-in-lambda-functions/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