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Fredericka the Great"/>
      <p:regular r:id="rId34"/>
    </p:embeddedFont>
    <p:embeddedFont>
      <p:font typeface="Homemade Appl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italic.fntdata"/><Relationship Id="rId13" Type="http://schemas.openxmlformats.org/officeDocument/2006/relationships/slide" Target="slides/slide8.xml"/><Relationship Id="rId35" Type="http://schemas.openxmlformats.org/officeDocument/2006/relationships/font" Target="fonts/HomemadeApple-regular.fntdata"/><Relationship Id="rId12" Type="http://schemas.openxmlformats.org/officeDocument/2006/relationships/slide" Target="slides/slide7.xml"/><Relationship Id="rId34" Type="http://schemas.openxmlformats.org/officeDocument/2006/relationships/font" Target="fonts/FrederickatheGrea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9ad18c9a4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9ad18c9a4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e9ad18c9a4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9ad18c9a4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9ad18c9a4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e9ad18c9a4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9ad18c9a4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9ad18c9a4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e9ad18c9a4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9ad18c9a4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9ad18c9a4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e9ad18c9a4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e9ad18c9a4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e9ad18c9a4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e9ad18c9a4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9ad18c9a4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e9ad18c9a4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e9ad18c9a4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9ad18c9a4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9ad18c9a4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e9ad18c9a4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9ad18c9a4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9ad18c9a4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e9ad18c9a4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9ad18c9a4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9ad18c9a4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e9ad18c9a4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93908e386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e93908e386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e93908e386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9ad18c9a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9ad18c9a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e9ad18c9a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9ad18c9a4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e9ad18c9a4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e9ad18c9a4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9ad18c9a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9ad18c9a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e9ad18c9a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9ad18c9a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e9ad18c9a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e9ad18c9a4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9ad18c9a4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9ad18c9a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e9ad18c9a4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9ad18c9a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9ad18c9a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e9ad18c9a4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ad18c9a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9ad18c9a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e9ad18c9a4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9ad18c9a4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9ad18c9a4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e9ad18c9a4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9ad18c9a4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9ad18c9a4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e9ad18c9a4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Digital Logic- Introduction</a:t>
            </a:r>
            <a:endParaRPr sz="4800">
              <a:solidFill>
                <a:srgbClr val="F2F2F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600" y="1080300"/>
            <a:ext cx="681990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175" y="1145025"/>
            <a:ext cx="8220274" cy="51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25" y="689450"/>
            <a:ext cx="9752375" cy="59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075" y="411350"/>
            <a:ext cx="9105000" cy="61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025" y="670300"/>
            <a:ext cx="9276034" cy="6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600" y="666750"/>
            <a:ext cx="8543949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/>
          <p:nvPr/>
        </p:nvSpPr>
        <p:spPr>
          <a:xfrm>
            <a:off x="1208525" y="993900"/>
            <a:ext cx="841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Types of computers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1102000" y="2311550"/>
            <a:ext cx="8415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Analog</a:t>
            </a:r>
            <a:r>
              <a:rPr lang="es-ES" sz="2600">
                <a:solidFill>
                  <a:schemeClr val="lt1"/>
                </a:solidFill>
              </a:rPr>
              <a:t> computers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Digital Computers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075" y="542925"/>
            <a:ext cx="7629525" cy="57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525" y="595313"/>
            <a:ext cx="7286625" cy="56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/>
          <p:nvPr/>
        </p:nvSpPr>
        <p:spPr>
          <a:xfrm>
            <a:off x="733800" y="1015500"/>
            <a:ext cx="10789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chemeClr val="lt1"/>
                </a:solidFill>
              </a:rPr>
              <a:t>Analog and Digital Signals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lt1"/>
                </a:solidFill>
              </a:rPr>
              <a:t>There are two basic types of electrical signals, namely, analog and digital.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lt1"/>
                </a:solidFill>
              </a:rPr>
              <a:t>The analog signals are continuous in nature and digital signals are discrete in nature.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lt1"/>
                </a:solidFill>
              </a:rPr>
              <a:t>The electronic device that works with continuous signals is known as analog device and the electronic device that works with discrete signals is known as digital device.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</a:rPr>
              <a:t>Digital Signals- Computers are digital device which works with two levels of signals as High(1, on)  and Low (0, off) . Computer is used to solve mainly numerical problems. Again it is not convenient to work with symbolic representation. For that purpose we move to numeric representation.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374" name="Google Shape;3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875" y="4469075"/>
            <a:ext cx="3278725" cy="9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686325" y="1134375"/>
            <a:ext cx="107247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Digital is almost </a:t>
            </a:r>
            <a:r>
              <a:rPr lang="es-ES" sz="1700">
                <a:solidFill>
                  <a:schemeClr val="lt1"/>
                </a:solidFill>
              </a:rPr>
              <a:t>related</a:t>
            </a:r>
            <a:r>
              <a:rPr lang="es-ES" sz="1700">
                <a:solidFill>
                  <a:schemeClr val="lt1"/>
                </a:solidFill>
              </a:rPr>
              <a:t> with computer. Nowadays there is no field which doesn’t adopt computer technology for their operations.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From bank to the devices used in out home (mobile, washing machine, kitchen cookwares etc). it is endless.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The development of digital system can be discussed as: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Abacus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Napier’s device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Slide Rule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Pascal’s calculating Machine (PASCALINE)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LEIBNITZ’s improved Pascal Machine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Punched Card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Charles Babbage’s Engines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Hollerith’s Machine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Mark-1 Digital computer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First electronics computer (ATanasoff- Berry Computer)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ENIAC - Electronic Numerical Integrator and Calculator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EDVAC- </a:t>
            </a:r>
            <a:r>
              <a:rPr lang="es-ES" sz="1700">
                <a:solidFill>
                  <a:schemeClr val="lt1"/>
                </a:solidFill>
              </a:rPr>
              <a:t>Electronic Discrete Variable Automatic Computers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UNIVAC1- Universal Automatic Computer 1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Integrated chip technology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Microprocessor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SoC - System on Chip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s-ES" sz="1700">
                <a:solidFill>
                  <a:schemeClr val="lt1"/>
                </a:solidFill>
              </a:rPr>
              <a:t>Personal Computer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3616550" y="672675"/>
            <a:ext cx="424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</a:rPr>
              <a:t>History of Digital Computers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125" y="1164000"/>
            <a:ext cx="8264650" cy="5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/>
          <p:nvPr/>
        </p:nvSpPr>
        <p:spPr>
          <a:xfrm>
            <a:off x="250775" y="711875"/>
            <a:ext cx="190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Abacus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60" name="Google Shape;2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5975"/>
            <a:ext cx="2428875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2906325" y="821125"/>
            <a:ext cx="279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Napier’s device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675" y="1527625"/>
            <a:ext cx="21717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9"/>
          <p:cNvSpPr txBox="1"/>
          <p:nvPr/>
        </p:nvSpPr>
        <p:spPr>
          <a:xfrm>
            <a:off x="2733675" y="3429000"/>
            <a:ext cx="3588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John </a:t>
            </a:r>
            <a:r>
              <a:rPr lang="es-ES" sz="2400">
                <a:solidFill>
                  <a:schemeClr val="lt1"/>
                </a:solidFill>
              </a:rPr>
              <a:t>Napier - a scottish Mathematician found it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products and quotients of large number could be obtained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7029200" y="1167725"/>
            <a:ext cx="279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Slide rule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65" name="Google Shape;26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0250" y="1699363"/>
            <a:ext cx="3810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7029200" y="4729575"/>
            <a:ext cx="4213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invented in 17th century based on logarithms by John Napier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/>
          <p:nvPr/>
        </p:nvSpPr>
        <p:spPr>
          <a:xfrm>
            <a:off x="1201950" y="929175"/>
            <a:ext cx="391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Pascal’s calculating machine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273" name="Google Shape;2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25" y="1598800"/>
            <a:ext cx="2428875" cy="25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735025" y="4318400"/>
            <a:ext cx="3912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Blaise Pascal - French Mathematician developed this device in 1642 CE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lang="es-ES" sz="2300">
                <a:solidFill>
                  <a:schemeClr val="lt1"/>
                </a:solidFill>
              </a:rPr>
              <a:t>do only addition and subtraction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7008000" y="1060000"/>
            <a:ext cx="391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Leibnitz’s improved Pascal’s calculating machine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7402950" y="3931350"/>
            <a:ext cx="3912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Pascal machine was improved in 1674 CE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can do multiplication, division and square root operation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713" y="1952800"/>
            <a:ext cx="229552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/>
          <p:nvPr/>
        </p:nvSpPr>
        <p:spPr>
          <a:xfrm>
            <a:off x="755375" y="1015500"/>
            <a:ext cx="2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Punched Card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4" name="Google Shape;2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8100"/>
            <a:ext cx="2934625" cy="21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 txBox="1"/>
          <p:nvPr/>
        </p:nvSpPr>
        <p:spPr>
          <a:xfrm>
            <a:off x="152400" y="3843650"/>
            <a:ext cx="388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Punched cards were first used around 1725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by Basile Bouchon and Jean-Baptiste Falcon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and greatly improved by Joseph Marie Jacquard in 1801.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3497250" y="1167900"/>
            <a:ext cx="312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Charles Babbage (1792-1871) - Father of Computer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3887000" y="3691250"/>
            <a:ext cx="3127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Charles Babbage (1792-1871) made a machine called Difference Engines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Later modified the device as Analytical Engine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8" name="Google Shape;28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938" y="1724800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550" y="900127"/>
            <a:ext cx="8781326" cy="57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400" y="719150"/>
            <a:ext cx="9450275" cy="6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375" y="583975"/>
            <a:ext cx="7191375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174" y="1145025"/>
            <a:ext cx="8102076" cy="48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